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79" r:id="rId8"/>
    <p:sldId id="280" r:id="rId9"/>
    <p:sldId id="263" r:id="rId10"/>
    <p:sldId id="264" r:id="rId11"/>
    <p:sldId id="265" r:id="rId12"/>
    <p:sldId id="266" r:id="rId13"/>
    <p:sldId id="268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81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635AF-8F1F-40C3-8214-FA5D4369970A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7DCEBF3-6EE0-421B-81BA-66535E1FD5C6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Процесс планирования включает: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CD31FC-F82A-4AA8-8C71-D8F8F9D7614C}" type="parTrans" cxnId="{9C564B4E-CCE9-4D1E-8A63-A0405C8AB902}">
      <dgm:prSet/>
      <dgm:spPr/>
      <dgm:t>
        <a:bodyPr/>
        <a:lstStyle/>
        <a:p>
          <a:endParaRPr lang="ru-RU"/>
        </a:p>
      </dgm:t>
    </dgm:pt>
    <dgm:pt modelId="{59EF2267-155F-4973-9992-4F77A7B46768}" type="sibTrans" cxnId="{9C564B4E-CCE9-4D1E-8A63-A0405C8AB902}">
      <dgm:prSet/>
      <dgm:spPr/>
      <dgm:t>
        <a:bodyPr/>
        <a:lstStyle/>
        <a:p>
          <a:endParaRPr lang="ru-RU"/>
        </a:p>
      </dgm:t>
    </dgm:pt>
    <dgm:pt modelId="{6C0C89DB-386C-4A59-9499-ADC820E8F3AE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стадию изучения - получение базовой информации о клиенте, включая информацию о специфике деятельности клиента, контрольной среде, компьютерном оборудовании, используемом клиентом, изменениях, произошедших после последней аудиторской проверки, и информации о критических областях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9A143B-2C8A-4D1F-8F0B-93A9FB828841}" type="parTrans" cxnId="{E7A7175F-A59F-4FDA-B35C-D551BBF9CDDB}">
      <dgm:prSet/>
      <dgm:spPr/>
      <dgm:t>
        <a:bodyPr/>
        <a:lstStyle/>
        <a:p>
          <a:endParaRPr lang="ru-RU"/>
        </a:p>
      </dgm:t>
    </dgm:pt>
    <dgm:pt modelId="{7100A634-4C59-4960-AD72-E8FC92376A03}" type="sibTrans" cxnId="{E7A7175F-A59F-4FDA-B35C-D551BBF9CDDB}">
      <dgm:prSet/>
      <dgm:spPr/>
      <dgm:t>
        <a:bodyPr/>
        <a:lstStyle/>
        <a:p>
          <a:endParaRPr lang="ru-RU"/>
        </a:p>
      </dgm:t>
    </dgm:pt>
    <dgm:pt modelId="{25362FC0-C0E5-4D19-80BB-4C6DFF6C458A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механическую стадию - на этой стадии решаются вопросы организации работы аудиторов, включая подготовку программ аудита, распределение обязанностей в ходе проверки и т.д. 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DDAE9E-41D4-4DF4-96EB-5530F5897B3A}" type="parTrans" cxnId="{C75B81A1-2EDE-479B-8E1E-2BC7C078822F}">
      <dgm:prSet/>
      <dgm:spPr/>
      <dgm:t>
        <a:bodyPr/>
        <a:lstStyle/>
        <a:p>
          <a:endParaRPr lang="ru-RU"/>
        </a:p>
      </dgm:t>
    </dgm:pt>
    <dgm:pt modelId="{9E0C9BCA-EB39-4A5C-AA68-CB6869613527}" type="sibTrans" cxnId="{C75B81A1-2EDE-479B-8E1E-2BC7C078822F}">
      <dgm:prSet/>
      <dgm:spPr/>
      <dgm:t>
        <a:bodyPr/>
        <a:lstStyle/>
        <a:p>
          <a:endParaRPr lang="ru-RU"/>
        </a:p>
      </dgm:t>
    </dgm:pt>
    <dgm:pt modelId="{544406EE-BF1E-43AD-8851-102B3B3D1343}">
      <dgm:prSet phldrT="[Текст]" custT="1"/>
      <dgm:spPr/>
      <dgm:t>
        <a:bodyPr/>
        <a:lstStyle/>
        <a:p>
          <a:r>
            <a:rPr lang="ru-RU" sz="2000" smtClean="0">
              <a:latin typeface="Arial" panose="020B0604020202020204" pitchFamily="34" charset="0"/>
              <a:cs typeface="Arial" panose="020B0604020202020204" pitchFamily="34" charset="0"/>
            </a:rPr>
            <a:t>стадию оценки - определение уровня существенности и оценку риска того, что в бухгалтерской отчетности клиента могут иметь место существенные искажения и что они останутся не выявленными; 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94D2C5-3689-49C7-88AF-1C31B74E34D1}" type="parTrans" cxnId="{9D9F6EC8-62FC-41B6-AB49-E227CFF20EE6}">
      <dgm:prSet/>
      <dgm:spPr/>
      <dgm:t>
        <a:bodyPr/>
        <a:lstStyle/>
        <a:p>
          <a:endParaRPr lang="ru-RU"/>
        </a:p>
      </dgm:t>
    </dgm:pt>
    <dgm:pt modelId="{84B4CE9E-8DCC-445A-A85F-C5481EC3C6C8}" type="sibTrans" cxnId="{9D9F6EC8-62FC-41B6-AB49-E227CFF20EE6}">
      <dgm:prSet/>
      <dgm:spPr/>
      <dgm:t>
        <a:bodyPr/>
        <a:lstStyle/>
        <a:p>
          <a:endParaRPr lang="ru-RU"/>
        </a:p>
      </dgm:t>
    </dgm:pt>
    <dgm:pt modelId="{E4683F73-3A3B-4E3D-A587-24F60AF9E9EF}" type="pres">
      <dgm:prSet presAssocID="{026635AF-8F1F-40C3-8214-FA5D436997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39E2D-CB0E-48E2-B451-3EBC419CFF2C}" type="pres">
      <dgm:prSet presAssocID="{A7DCEBF3-6EE0-421B-81BA-66535E1FD5C6}" presName="root1" presStyleCnt="0"/>
      <dgm:spPr/>
      <dgm:t>
        <a:bodyPr/>
        <a:lstStyle/>
        <a:p>
          <a:endParaRPr lang="ru-RU"/>
        </a:p>
      </dgm:t>
    </dgm:pt>
    <dgm:pt modelId="{3F856897-E56B-46E3-9B61-E62A567E85C0}" type="pres">
      <dgm:prSet presAssocID="{A7DCEBF3-6EE0-421B-81BA-66535E1FD5C6}" presName="LevelOneTextNode" presStyleLbl="node0" presStyleIdx="0" presStyleCnt="1" custLinFactNeighborX="-46602" custLinFactNeighborY="-37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6F9100-C765-45B2-B3C4-272D2087ADBF}" type="pres">
      <dgm:prSet presAssocID="{A7DCEBF3-6EE0-421B-81BA-66535E1FD5C6}" presName="level2hierChild" presStyleCnt="0"/>
      <dgm:spPr/>
      <dgm:t>
        <a:bodyPr/>
        <a:lstStyle/>
        <a:p>
          <a:endParaRPr lang="ru-RU"/>
        </a:p>
      </dgm:t>
    </dgm:pt>
    <dgm:pt modelId="{73ADADB3-D25C-4A51-97B2-8096CD6C85C6}" type="pres">
      <dgm:prSet presAssocID="{A59A143B-2C8A-4D1F-8F0B-93A9FB828841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53AABAD-920B-4ACC-8DB3-0FB0520BAC70}" type="pres">
      <dgm:prSet presAssocID="{A59A143B-2C8A-4D1F-8F0B-93A9FB828841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9215C6C-BBFE-45DF-B6EC-6567FA810157}" type="pres">
      <dgm:prSet presAssocID="{6C0C89DB-386C-4A59-9499-ADC820E8F3AE}" presName="root2" presStyleCnt="0"/>
      <dgm:spPr/>
      <dgm:t>
        <a:bodyPr/>
        <a:lstStyle/>
        <a:p>
          <a:endParaRPr lang="ru-RU"/>
        </a:p>
      </dgm:t>
    </dgm:pt>
    <dgm:pt modelId="{7769EF56-9864-4AE1-B85C-6E260EE73980}" type="pres">
      <dgm:prSet presAssocID="{6C0C89DB-386C-4A59-9499-ADC820E8F3AE}" presName="LevelTwoTextNode" presStyleLbl="node2" presStyleIdx="0" presStyleCnt="3" custScaleX="305476" custScaleY="167608" custLinFactNeighborX="-4693" custLinFactNeighborY="93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C37C42-C6BF-4547-9B6F-37C3F1D4CE14}" type="pres">
      <dgm:prSet presAssocID="{6C0C89DB-386C-4A59-9499-ADC820E8F3AE}" presName="level3hierChild" presStyleCnt="0"/>
      <dgm:spPr/>
      <dgm:t>
        <a:bodyPr/>
        <a:lstStyle/>
        <a:p>
          <a:endParaRPr lang="ru-RU"/>
        </a:p>
      </dgm:t>
    </dgm:pt>
    <dgm:pt modelId="{15C3B92F-B06F-465C-B469-ABECDEC48CDC}" type="pres">
      <dgm:prSet presAssocID="{8B94D2C5-3689-49C7-88AF-1C31B74E34D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49FDC8ED-EF46-4BC5-8C20-07C0AB2C9B09}" type="pres">
      <dgm:prSet presAssocID="{8B94D2C5-3689-49C7-88AF-1C31B74E34D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49A05AC-BF17-476D-9344-885C765CD5A9}" type="pres">
      <dgm:prSet presAssocID="{544406EE-BF1E-43AD-8851-102B3B3D1343}" presName="root2" presStyleCnt="0"/>
      <dgm:spPr/>
      <dgm:t>
        <a:bodyPr/>
        <a:lstStyle/>
        <a:p>
          <a:endParaRPr lang="ru-RU"/>
        </a:p>
      </dgm:t>
    </dgm:pt>
    <dgm:pt modelId="{C2F22662-F60F-4239-B6CA-05E0D5E07DF6}" type="pres">
      <dgm:prSet presAssocID="{544406EE-BF1E-43AD-8851-102B3B3D1343}" presName="LevelTwoTextNode" presStyleLbl="node2" presStyleIdx="1" presStyleCnt="3" custScaleX="305611" custLinFactNeighborX="-35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00ADA6-A906-4E43-9242-9FD2A08DE6E9}" type="pres">
      <dgm:prSet presAssocID="{544406EE-BF1E-43AD-8851-102B3B3D1343}" presName="level3hierChild" presStyleCnt="0"/>
      <dgm:spPr/>
      <dgm:t>
        <a:bodyPr/>
        <a:lstStyle/>
        <a:p>
          <a:endParaRPr lang="ru-RU"/>
        </a:p>
      </dgm:t>
    </dgm:pt>
    <dgm:pt modelId="{CB8D99FB-C3F0-4CD9-9942-4556341CE17B}" type="pres">
      <dgm:prSet presAssocID="{FBDDAE9E-41D4-4DF4-96EB-5530F5897B3A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E3DFE644-4200-4A9A-A967-B9455AC4E303}" type="pres">
      <dgm:prSet presAssocID="{FBDDAE9E-41D4-4DF4-96EB-5530F5897B3A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15BB9BC-54A2-47E2-AD9C-259DAE82D50E}" type="pres">
      <dgm:prSet presAssocID="{25362FC0-C0E5-4D19-80BB-4C6DFF6C458A}" presName="root2" presStyleCnt="0"/>
      <dgm:spPr/>
      <dgm:t>
        <a:bodyPr/>
        <a:lstStyle/>
        <a:p>
          <a:endParaRPr lang="ru-RU"/>
        </a:p>
      </dgm:t>
    </dgm:pt>
    <dgm:pt modelId="{BB2F5223-BF4E-4068-B4F3-B9FE90EB1FEB}" type="pres">
      <dgm:prSet presAssocID="{25362FC0-C0E5-4D19-80BB-4C6DFF6C458A}" presName="LevelTwoTextNode" presStyleLbl="node2" presStyleIdx="2" presStyleCnt="3" custScaleX="302824" custScaleY="1560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4325BA-52E6-4234-823D-CB56C52E2F2F}" type="pres">
      <dgm:prSet presAssocID="{25362FC0-C0E5-4D19-80BB-4C6DFF6C458A}" presName="level3hierChild" presStyleCnt="0"/>
      <dgm:spPr/>
      <dgm:t>
        <a:bodyPr/>
        <a:lstStyle/>
        <a:p>
          <a:endParaRPr lang="ru-RU"/>
        </a:p>
      </dgm:t>
    </dgm:pt>
  </dgm:ptLst>
  <dgm:cxnLst>
    <dgm:cxn modelId="{9D9F6EC8-62FC-41B6-AB49-E227CFF20EE6}" srcId="{A7DCEBF3-6EE0-421B-81BA-66535E1FD5C6}" destId="{544406EE-BF1E-43AD-8851-102B3B3D1343}" srcOrd="1" destOrd="0" parTransId="{8B94D2C5-3689-49C7-88AF-1C31B74E34D1}" sibTransId="{84B4CE9E-8DCC-445A-A85F-C5481EC3C6C8}"/>
    <dgm:cxn modelId="{C75B81A1-2EDE-479B-8E1E-2BC7C078822F}" srcId="{A7DCEBF3-6EE0-421B-81BA-66535E1FD5C6}" destId="{25362FC0-C0E5-4D19-80BB-4C6DFF6C458A}" srcOrd="2" destOrd="0" parTransId="{FBDDAE9E-41D4-4DF4-96EB-5530F5897B3A}" sibTransId="{9E0C9BCA-EB39-4A5C-AA68-CB6869613527}"/>
    <dgm:cxn modelId="{FE34C9AB-F5CC-423B-A5F7-52D3169926A5}" type="presOf" srcId="{A7DCEBF3-6EE0-421B-81BA-66535E1FD5C6}" destId="{3F856897-E56B-46E3-9B61-E62A567E85C0}" srcOrd="0" destOrd="0" presId="urn:microsoft.com/office/officeart/2005/8/layout/hierarchy2"/>
    <dgm:cxn modelId="{8E710AC8-4890-4890-8249-5271E24660B2}" type="presOf" srcId="{544406EE-BF1E-43AD-8851-102B3B3D1343}" destId="{C2F22662-F60F-4239-B6CA-05E0D5E07DF6}" srcOrd="0" destOrd="0" presId="urn:microsoft.com/office/officeart/2005/8/layout/hierarchy2"/>
    <dgm:cxn modelId="{A8C89E37-D915-4348-ADBE-DBC24E39A709}" type="presOf" srcId="{25362FC0-C0E5-4D19-80BB-4C6DFF6C458A}" destId="{BB2F5223-BF4E-4068-B4F3-B9FE90EB1FEB}" srcOrd="0" destOrd="0" presId="urn:microsoft.com/office/officeart/2005/8/layout/hierarchy2"/>
    <dgm:cxn modelId="{9C564B4E-CCE9-4D1E-8A63-A0405C8AB902}" srcId="{026635AF-8F1F-40C3-8214-FA5D4369970A}" destId="{A7DCEBF3-6EE0-421B-81BA-66535E1FD5C6}" srcOrd="0" destOrd="0" parTransId="{6FCD31FC-F82A-4AA8-8C71-D8F8F9D7614C}" sibTransId="{59EF2267-155F-4973-9992-4F77A7B46768}"/>
    <dgm:cxn modelId="{74D65B3A-054C-4B32-9407-7595608E9661}" type="presOf" srcId="{FBDDAE9E-41D4-4DF4-96EB-5530F5897B3A}" destId="{CB8D99FB-C3F0-4CD9-9942-4556341CE17B}" srcOrd="0" destOrd="0" presId="urn:microsoft.com/office/officeart/2005/8/layout/hierarchy2"/>
    <dgm:cxn modelId="{A4B9610F-47DB-4FF9-AF0C-049E0544E9B7}" type="presOf" srcId="{6C0C89DB-386C-4A59-9499-ADC820E8F3AE}" destId="{7769EF56-9864-4AE1-B85C-6E260EE73980}" srcOrd="0" destOrd="0" presId="urn:microsoft.com/office/officeart/2005/8/layout/hierarchy2"/>
    <dgm:cxn modelId="{D5E8273E-7761-4F0C-9989-6582EF2754CE}" type="presOf" srcId="{A59A143B-2C8A-4D1F-8F0B-93A9FB828841}" destId="{953AABAD-920B-4ACC-8DB3-0FB0520BAC70}" srcOrd="1" destOrd="0" presId="urn:microsoft.com/office/officeart/2005/8/layout/hierarchy2"/>
    <dgm:cxn modelId="{ED1DE1EB-57DB-40D7-9269-70741AF3D033}" type="presOf" srcId="{FBDDAE9E-41D4-4DF4-96EB-5530F5897B3A}" destId="{E3DFE644-4200-4A9A-A967-B9455AC4E303}" srcOrd="1" destOrd="0" presId="urn:microsoft.com/office/officeart/2005/8/layout/hierarchy2"/>
    <dgm:cxn modelId="{58BD33A5-9AD3-4647-BBB8-E3A301ECED0D}" type="presOf" srcId="{026635AF-8F1F-40C3-8214-FA5D4369970A}" destId="{E4683F73-3A3B-4E3D-A587-24F60AF9E9EF}" srcOrd="0" destOrd="0" presId="urn:microsoft.com/office/officeart/2005/8/layout/hierarchy2"/>
    <dgm:cxn modelId="{E7A7175F-A59F-4FDA-B35C-D551BBF9CDDB}" srcId="{A7DCEBF3-6EE0-421B-81BA-66535E1FD5C6}" destId="{6C0C89DB-386C-4A59-9499-ADC820E8F3AE}" srcOrd="0" destOrd="0" parTransId="{A59A143B-2C8A-4D1F-8F0B-93A9FB828841}" sibTransId="{7100A634-4C59-4960-AD72-E8FC92376A03}"/>
    <dgm:cxn modelId="{8BAFF850-4BE5-4ABF-94F3-1A011E60C89A}" type="presOf" srcId="{8B94D2C5-3689-49C7-88AF-1C31B74E34D1}" destId="{15C3B92F-B06F-465C-B469-ABECDEC48CDC}" srcOrd="0" destOrd="0" presId="urn:microsoft.com/office/officeart/2005/8/layout/hierarchy2"/>
    <dgm:cxn modelId="{945D220F-1938-44A4-B70A-EF04F3E8D9A7}" type="presOf" srcId="{A59A143B-2C8A-4D1F-8F0B-93A9FB828841}" destId="{73ADADB3-D25C-4A51-97B2-8096CD6C85C6}" srcOrd="0" destOrd="0" presId="urn:microsoft.com/office/officeart/2005/8/layout/hierarchy2"/>
    <dgm:cxn modelId="{776B4EF9-BC14-4E6A-A638-73D604049812}" type="presOf" srcId="{8B94D2C5-3689-49C7-88AF-1C31B74E34D1}" destId="{49FDC8ED-EF46-4BC5-8C20-07C0AB2C9B09}" srcOrd="1" destOrd="0" presId="urn:microsoft.com/office/officeart/2005/8/layout/hierarchy2"/>
    <dgm:cxn modelId="{5FE3B830-9FA5-4F88-AE2C-5069756F2347}" type="presParOf" srcId="{E4683F73-3A3B-4E3D-A587-24F60AF9E9EF}" destId="{F2239E2D-CB0E-48E2-B451-3EBC419CFF2C}" srcOrd="0" destOrd="0" presId="urn:microsoft.com/office/officeart/2005/8/layout/hierarchy2"/>
    <dgm:cxn modelId="{75C5DDA9-B177-41BA-AF91-30FF909A06B9}" type="presParOf" srcId="{F2239E2D-CB0E-48E2-B451-3EBC419CFF2C}" destId="{3F856897-E56B-46E3-9B61-E62A567E85C0}" srcOrd="0" destOrd="0" presId="urn:microsoft.com/office/officeart/2005/8/layout/hierarchy2"/>
    <dgm:cxn modelId="{49CF4F5B-ABFC-4D4D-87CA-330EDA7EF0AD}" type="presParOf" srcId="{F2239E2D-CB0E-48E2-B451-3EBC419CFF2C}" destId="{FD6F9100-C765-45B2-B3C4-272D2087ADBF}" srcOrd="1" destOrd="0" presId="urn:microsoft.com/office/officeart/2005/8/layout/hierarchy2"/>
    <dgm:cxn modelId="{92DF9362-1557-4872-A560-04C8EB46D84D}" type="presParOf" srcId="{FD6F9100-C765-45B2-B3C4-272D2087ADBF}" destId="{73ADADB3-D25C-4A51-97B2-8096CD6C85C6}" srcOrd="0" destOrd="0" presId="urn:microsoft.com/office/officeart/2005/8/layout/hierarchy2"/>
    <dgm:cxn modelId="{61F9C544-8BF9-4EFF-A5FA-7D8786699DD3}" type="presParOf" srcId="{73ADADB3-D25C-4A51-97B2-8096CD6C85C6}" destId="{953AABAD-920B-4ACC-8DB3-0FB0520BAC70}" srcOrd="0" destOrd="0" presId="urn:microsoft.com/office/officeart/2005/8/layout/hierarchy2"/>
    <dgm:cxn modelId="{751AC040-BF50-444C-8A95-EEBA7373992C}" type="presParOf" srcId="{FD6F9100-C765-45B2-B3C4-272D2087ADBF}" destId="{F9215C6C-BBFE-45DF-B6EC-6567FA810157}" srcOrd="1" destOrd="0" presId="urn:microsoft.com/office/officeart/2005/8/layout/hierarchy2"/>
    <dgm:cxn modelId="{BD722399-F89C-45A1-96D6-04404015E65D}" type="presParOf" srcId="{F9215C6C-BBFE-45DF-B6EC-6567FA810157}" destId="{7769EF56-9864-4AE1-B85C-6E260EE73980}" srcOrd="0" destOrd="0" presId="urn:microsoft.com/office/officeart/2005/8/layout/hierarchy2"/>
    <dgm:cxn modelId="{6AE3E0ED-6355-49FA-B67A-ED6473C94B28}" type="presParOf" srcId="{F9215C6C-BBFE-45DF-B6EC-6567FA810157}" destId="{77C37C42-C6BF-4547-9B6F-37C3F1D4CE14}" srcOrd="1" destOrd="0" presId="urn:microsoft.com/office/officeart/2005/8/layout/hierarchy2"/>
    <dgm:cxn modelId="{E8CE83ED-8978-4FA7-87DE-7C7F43B9C7EE}" type="presParOf" srcId="{FD6F9100-C765-45B2-B3C4-272D2087ADBF}" destId="{15C3B92F-B06F-465C-B469-ABECDEC48CDC}" srcOrd="2" destOrd="0" presId="urn:microsoft.com/office/officeart/2005/8/layout/hierarchy2"/>
    <dgm:cxn modelId="{613E64EB-0609-43F3-8C54-52BD2B425E71}" type="presParOf" srcId="{15C3B92F-B06F-465C-B469-ABECDEC48CDC}" destId="{49FDC8ED-EF46-4BC5-8C20-07C0AB2C9B09}" srcOrd="0" destOrd="0" presId="urn:microsoft.com/office/officeart/2005/8/layout/hierarchy2"/>
    <dgm:cxn modelId="{545B8210-1E48-43B2-A45F-3309B7D97335}" type="presParOf" srcId="{FD6F9100-C765-45B2-B3C4-272D2087ADBF}" destId="{449A05AC-BF17-476D-9344-885C765CD5A9}" srcOrd="3" destOrd="0" presId="urn:microsoft.com/office/officeart/2005/8/layout/hierarchy2"/>
    <dgm:cxn modelId="{7C5AF443-F359-4199-BC3A-390639D59E4C}" type="presParOf" srcId="{449A05AC-BF17-476D-9344-885C765CD5A9}" destId="{C2F22662-F60F-4239-B6CA-05E0D5E07DF6}" srcOrd="0" destOrd="0" presId="urn:microsoft.com/office/officeart/2005/8/layout/hierarchy2"/>
    <dgm:cxn modelId="{4206BE9C-1F26-438E-8A23-E2ADA65088E9}" type="presParOf" srcId="{449A05AC-BF17-476D-9344-885C765CD5A9}" destId="{3B00ADA6-A906-4E43-9242-9FD2A08DE6E9}" srcOrd="1" destOrd="0" presId="urn:microsoft.com/office/officeart/2005/8/layout/hierarchy2"/>
    <dgm:cxn modelId="{67B2E0A8-C6E9-4D8E-AD5A-092DAF056D90}" type="presParOf" srcId="{FD6F9100-C765-45B2-B3C4-272D2087ADBF}" destId="{CB8D99FB-C3F0-4CD9-9942-4556341CE17B}" srcOrd="4" destOrd="0" presId="urn:microsoft.com/office/officeart/2005/8/layout/hierarchy2"/>
    <dgm:cxn modelId="{8307002D-4CD0-4984-A3E3-4257C2D8D1AB}" type="presParOf" srcId="{CB8D99FB-C3F0-4CD9-9942-4556341CE17B}" destId="{E3DFE644-4200-4A9A-A967-B9455AC4E303}" srcOrd="0" destOrd="0" presId="urn:microsoft.com/office/officeart/2005/8/layout/hierarchy2"/>
    <dgm:cxn modelId="{0A6FB475-27E5-414A-8B3A-71BC4C2E68B4}" type="presParOf" srcId="{FD6F9100-C765-45B2-B3C4-272D2087ADBF}" destId="{C15BB9BC-54A2-47E2-AD9C-259DAE82D50E}" srcOrd="5" destOrd="0" presId="urn:microsoft.com/office/officeart/2005/8/layout/hierarchy2"/>
    <dgm:cxn modelId="{DEF9011D-683C-4FB9-83E2-293CA48079B1}" type="presParOf" srcId="{C15BB9BC-54A2-47E2-AD9C-259DAE82D50E}" destId="{BB2F5223-BF4E-4068-B4F3-B9FE90EB1FEB}" srcOrd="0" destOrd="0" presId="urn:microsoft.com/office/officeart/2005/8/layout/hierarchy2"/>
    <dgm:cxn modelId="{29BB05C7-540A-47C6-BCC1-60443299F13D}" type="presParOf" srcId="{C15BB9BC-54A2-47E2-AD9C-259DAE82D50E}" destId="{E54325BA-52E6-4234-823D-CB56C52E2F2F}" srcOrd="1" destOrd="0" presId="urn:microsoft.com/office/officeart/2005/8/layout/hierarchy2"/>
  </dgm:cxnLst>
  <dgm:bg>
    <a:solidFill>
      <a:schemeClr val="tx2">
        <a:lumMod val="10000"/>
        <a:lumOff val="9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E354D3-FA0A-445C-AAE6-D2F47FB744DE}" type="doc">
      <dgm:prSet loTypeId="urn:microsoft.com/office/officeart/2008/layout/VerticalCurvedLis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CB31EDA-C83A-49B5-9ADF-1F91A3E3BE90}">
      <dgm:prSet phldrT="[Текст]" custT="1"/>
      <dgm:spPr/>
      <dgm:t>
        <a:bodyPr/>
        <a:lstStyle/>
        <a:p>
          <a:r>
            <a:rPr lang="ru-RU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Установить характеристики соглашения, которые определяют его масштаб;</a:t>
          </a:r>
          <a:endParaRPr lang="ru-RU" sz="16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8CF1DB-4167-4B1A-AB33-405D6A958AAE}" type="parTrans" cxnId="{A1BF2455-AE1B-44F8-B7BD-DA65E1A02787}">
      <dgm:prSet/>
      <dgm:spPr/>
      <dgm:t>
        <a:bodyPr/>
        <a:lstStyle/>
        <a:p>
          <a:endParaRPr lang="ru-RU"/>
        </a:p>
      </dgm:t>
    </dgm:pt>
    <dgm:pt modelId="{5250B663-1E5E-40A4-8064-4ACA63AC089E}" type="sibTrans" cxnId="{A1BF2455-AE1B-44F8-B7BD-DA65E1A02787}">
      <dgm:prSet/>
      <dgm:spPr/>
      <dgm:t>
        <a:bodyPr/>
        <a:lstStyle/>
        <a:p>
          <a:endParaRPr lang="ru-RU"/>
        </a:p>
      </dgm:t>
    </dgm:pt>
    <dgm:pt modelId="{0EEAC001-D340-4FFE-B4D4-DB2B6B992059}">
      <dgm:prSet phldrT="[Текст]" custT="1"/>
      <dgm:spPr/>
      <dgm:t>
        <a:bodyPr/>
        <a:lstStyle/>
        <a:p>
          <a:r>
            <a:rPr lang="ru-RU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Установить цели отчетности, представляемой по соглашению, для планирования сроков проведения аудита и характера необходимых коммуникаций;</a:t>
          </a:r>
          <a:endParaRPr lang="ru-RU" sz="16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A8F827-0A07-456A-82F5-DC4BF30B546E}" type="parTrans" cxnId="{59AE54C1-6986-41F8-AE7E-809C2F14204A}">
      <dgm:prSet/>
      <dgm:spPr/>
      <dgm:t>
        <a:bodyPr/>
        <a:lstStyle/>
        <a:p>
          <a:endParaRPr lang="ru-RU"/>
        </a:p>
      </dgm:t>
    </dgm:pt>
    <dgm:pt modelId="{4A871CF9-077B-4AC3-9A9D-EB483AD528A0}" type="sibTrans" cxnId="{59AE54C1-6986-41F8-AE7E-809C2F14204A}">
      <dgm:prSet/>
      <dgm:spPr/>
      <dgm:t>
        <a:bodyPr/>
        <a:lstStyle/>
        <a:p>
          <a:endParaRPr lang="ru-RU"/>
        </a:p>
      </dgm:t>
    </dgm:pt>
    <dgm:pt modelId="{E2B74355-A7FB-4C07-B731-13A7F6495B04}">
      <dgm:prSet phldrT="[Текст]" custT="1"/>
      <dgm:spPr/>
      <dgm:t>
        <a:bodyPr/>
        <a:lstStyle/>
        <a:p>
          <a:r>
            <a:rPr lang="ru-RU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Рассмотреть факторы, которые, согласно профессиональному суждению аудитора, являются значительными для направления усилий команды по проекту;</a:t>
          </a:r>
          <a:endParaRPr lang="ru-RU" sz="16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08F8E1-DC48-43C8-82CC-EFAFF9EA46BD}" type="parTrans" cxnId="{EAEE2827-AE8F-4DB1-89A7-437F3B264550}">
      <dgm:prSet/>
      <dgm:spPr/>
      <dgm:t>
        <a:bodyPr/>
        <a:lstStyle/>
        <a:p>
          <a:endParaRPr lang="ru-RU"/>
        </a:p>
      </dgm:t>
    </dgm:pt>
    <dgm:pt modelId="{564C73F2-64C4-4BD3-A6C4-94897D14EFC9}" type="sibTrans" cxnId="{EAEE2827-AE8F-4DB1-89A7-437F3B264550}">
      <dgm:prSet/>
      <dgm:spPr/>
      <dgm:t>
        <a:bodyPr/>
        <a:lstStyle/>
        <a:p>
          <a:endParaRPr lang="ru-RU"/>
        </a:p>
      </dgm:t>
    </dgm:pt>
    <dgm:pt modelId="{8A148271-6FCF-4819-A3A4-AF78AF974AF2}">
      <dgm:prSet phldrT="[Текст]" custT="1"/>
      <dgm:spPr/>
      <dgm:t>
        <a:bodyPr/>
        <a:lstStyle/>
        <a:p>
          <a:r>
            <a:rPr lang="ru-RU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Рассмотреть результаты предварительной работы по соглашению и, при необходимости, рассмотреть вопрос о том, являются ли знания, полученные при выполнении партнером по проекту других соглашений для субъекта, значимыми для аудита; и</a:t>
          </a:r>
          <a:endParaRPr lang="ru-RU" sz="16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D004E7-5869-4790-9386-C10F1350138D}" type="parTrans" cxnId="{07940B22-E86D-41F6-A50F-56766A535F1A}">
      <dgm:prSet/>
      <dgm:spPr/>
      <dgm:t>
        <a:bodyPr/>
        <a:lstStyle/>
        <a:p>
          <a:endParaRPr lang="ru-RU"/>
        </a:p>
      </dgm:t>
    </dgm:pt>
    <dgm:pt modelId="{608E125D-1382-4D2D-A1B8-4CB46F3B02F3}" type="sibTrans" cxnId="{07940B22-E86D-41F6-A50F-56766A535F1A}">
      <dgm:prSet/>
      <dgm:spPr/>
      <dgm:t>
        <a:bodyPr/>
        <a:lstStyle/>
        <a:p>
          <a:endParaRPr lang="ru-RU"/>
        </a:p>
      </dgm:t>
    </dgm:pt>
    <dgm:pt modelId="{F1B1DA8C-8ED9-4185-BABF-00800E310838}">
      <dgm:prSet phldrT="[Текст]" custT="1"/>
      <dgm:spPr/>
      <dgm:t>
        <a:bodyPr/>
        <a:lstStyle/>
        <a:p>
          <a:r>
            <a:rPr lang="ru-RU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Установить характер, сроки использования и объем ресурсов, необходимых для выполнения соглашения</a:t>
          </a:r>
          <a:endParaRPr lang="ru-RU" sz="16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A90487-3A94-4BA1-96A2-2099FF26CCBD}" type="parTrans" cxnId="{2F778482-A047-46D3-8B27-64CB4E337A00}">
      <dgm:prSet/>
      <dgm:spPr/>
      <dgm:t>
        <a:bodyPr/>
        <a:lstStyle/>
        <a:p>
          <a:endParaRPr lang="ru-RU"/>
        </a:p>
      </dgm:t>
    </dgm:pt>
    <dgm:pt modelId="{F29EECAA-EA3B-4205-947E-BE623FB32552}" type="sibTrans" cxnId="{2F778482-A047-46D3-8B27-64CB4E337A00}">
      <dgm:prSet/>
      <dgm:spPr/>
      <dgm:t>
        <a:bodyPr/>
        <a:lstStyle/>
        <a:p>
          <a:endParaRPr lang="ru-RU"/>
        </a:p>
      </dgm:t>
    </dgm:pt>
    <dgm:pt modelId="{15207F20-3634-48E9-8224-6D98E8892270}" type="pres">
      <dgm:prSet presAssocID="{31E354D3-FA0A-445C-AAE6-D2F47FB744D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826ECA6-E07D-452D-B7F9-A37110139D25}" type="pres">
      <dgm:prSet presAssocID="{31E354D3-FA0A-445C-AAE6-D2F47FB744DE}" presName="Name1" presStyleCnt="0"/>
      <dgm:spPr/>
    </dgm:pt>
    <dgm:pt modelId="{2C2F8666-EA1E-47B1-9DF1-2824BE71C75A}" type="pres">
      <dgm:prSet presAssocID="{31E354D3-FA0A-445C-AAE6-D2F47FB744DE}" presName="cycle" presStyleCnt="0"/>
      <dgm:spPr/>
    </dgm:pt>
    <dgm:pt modelId="{7509EF23-2B64-4BEA-903A-F65A26BA5025}" type="pres">
      <dgm:prSet presAssocID="{31E354D3-FA0A-445C-AAE6-D2F47FB744DE}" presName="srcNode" presStyleLbl="node1" presStyleIdx="0" presStyleCnt="5"/>
      <dgm:spPr/>
    </dgm:pt>
    <dgm:pt modelId="{4BC1E140-4816-471E-A954-4D47EF0A5FD4}" type="pres">
      <dgm:prSet presAssocID="{31E354D3-FA0A-445C-AAE6-D2F47FB744DE}" presName="conn" presStyleLbl="parChTrans1D2" presStyleIdx="0" presStyleCnt="1"/>
      <dgm:spPr/>
      <dgm:t>
        <a:bodyPr/>
        <a:lstStyle/>
        <a:p>
          <a:endParaRPr lang="ru-RU"/>
        </a:p>
      </dgm:t>
    </dgm:pt>
    <dgm:pt modelId="{731D5B05-7BFD-49D5-A2F3-32A809183170}" type="pres">
      <dgm:prSet presAssocID="{31E354D3-FA0A-445C-AAE6-D2F47FB744DE}" presName="extraNode" presStyleLbl="node1" presStyleIdx="0" presStyleCnt="5"/>
      <dgm:spPr/>
    </dgm:pt>
    <dgm:pt modelId="{AA6233DB-8BC3-41CA-84AB-D68EEE459303}" type="pres">
      <dgm:prSet presAssocID="{31E354D3-FA0A-445C-AAE6-D2F47FB744DE}" presName="dstNode" presStyleLbl="node1" presStyleIdx="0" presStyleCnt="5"/>
      <dgm:spPr/>
    </dgm:pt>
    <dgm:pt modelId="{3A439031-109E-426E-86F7-F1787C83C75F}" type="pres">
      <dgm:prSet presAssocID="{0CB31EDA-C83A-49B5-9ADF-1F91A3E3BE90}" presName="text_1" presStyleLbl="node1" presStyleIdx="0" presStyleCnt="5" custScaleY="143778" custLinFactNeighborX="27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EEF2F-3631-4551-81FE-6FA628E6F073}" type="pres">
      <dgm:prSet presAssocID="{0CB31EDA-C83A-49B5-9ADF-1F91A3E3BE90}" presName="accent_1" presStyleCnt="0"/>
      <dgm:spPr/>
    </dgm:pt>
    <dgm:pt modelId="{3B7000D6-7DFD-4CD5-BC93-DAF449368B89}" type="pres">
      <dgm:prSet presAssocID="{0CB31EDA-C83A-49B5-9ADF-1F91A3E3BE90}" presName="accentRepeatNode" presStyleLbl="solidFgAcc1" presStyleIdx="0" presStyleCnt="5"/>
      <dgm:spPr/>
    </dgm:pt>
    <dgm:pt modelId="{9B826A8E-1B97-499E-9AFF-20F74B5F5497}" type="pres">
      <dgm:prSet presAssocID="{0EEAC001-D340-4FFE-B4D4-DB2B6B992059}" presName="text_2" presStyleLbl="node1" presStyleIdx="1" presStyleCnt="5" custScaleY="143778" custLinFactNeighborX="28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EC2A7-4DEF-49C1-B9AF-3392309FCB9E}" type="pres">
      <dgm:prSet presAssocID="{0EEAC001-D340-4FFE-B4D4-DB2B6B992059}" presName="accent_2" presStyleCnt="0"/>
      <dgm:spPr/>
    </dgm:pt>
    <dgm:pt modelId="{C69EEB8F-52CF-421E-99AF-139F143FF2D9}" type="pres">
      <dgm:prSet presAssocID="{0EEAC001-D340-4FFE-B4D4-DB2B6B992059}" presName="accentRepeatNode" presStyleLbl="solidFgAcc1" presStyleIdx="1" presStyleCnt="5"/>
      <dgm:spPr/>
    </dgm:pt>
    <dgm:pt modelId="{C3B4C965-009B-41F5-9218-A8747F93EAF1}" type="pres">
      <dgm:prSet presAssocID="{E2B74355-A7FB-4C07-B731-13A7F6495B04}" presName="text_3" presStyleLbl="node1" presStyleIdx="2" presStyleCnt="5" custScaleY="143778" custLinFactNeighborX="29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3844B-22B6-466F-A59D-F7D20E228E0D}" type="pres">
      <dgm:prSet presAssocID="{E2B74355-A7FB-4C07-B731-13A7F6495B04}" presName="accent_3" presStyleCnt="0"/>
      <dgm:spPr/>
    </dgm:pt>
    <dgm:pt modelId="{66A8A2ED-C080-4FBF-AB9D-C0D2AD493DD0}" type="pres">
      <dgm:prSet presAssocID="{E2B74355-A7FB-4C07-B731-13A7F6495B04}" presName="accentRepeatNode" presStyleLbl="solidFgAcc1" presStyleIdx="2" presStyleCnt="5"/>
      <dgm:spPr/>
    </dgm:pt>
    <dgm:pt modelId="{4B1CD36B-01BF-48FF-814C-DFD146320E1F}" type="pres">
      <dgm:prSet presAssocID="{8A148271-6FCF-4819-A3A4-AF78AF974AF2}" presName="text_4" presStyleLbl="node1" presStyleIdx="3" presStyleCnt="5" custScaleY="143778" custLinFactNeighborX="28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0654C-8107-4A4D-BD3E-510B134491A5}" type="pres">
      <dgm:prSet presAssocID="{8A148271-6FCF-4819-A3A4-AF78AF974AF2}" presName="accent_4" presStyleCnt="0"/>
      <dgm:spPr/>
    </dgm:pt>
    <dgm:pt modelId="{B07CC8F2-C2AB-4268-B3D8-175EE5C68D43}" type="pres">
      <dgm:prSet presAssocID="{8A148271-6FCF-4819-A3A4-AF78AF974AF2}" presName="accentRepeatNode" presStyleLbl="solidFgAcc1" presStyleIdx="3" presStyleCnt="5"/>
      <dgm:spPr/>
    </dgm:pt>
    <dgm:pt modelId="{00625386-98EE-409D-AFCB-DA740BAB6A32}" type="pres">
      <dgm:prSet presAssocID="{F1B1DA8C-8ED9-4185-BABF-00800E310838}" presName="text_5" presStyleLbl="node1" presStyleIdx="4" presStyleCnt="5" custScaleY="143778" custLinFactNeighborX="27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35B68-45B3-4A8A-9D47-6FE9C1C3A77D}" type="pres">
      <dgm:prSet presAssocID="{F1B1DA8C-8ED9-4185-BABF-00800E310838}" presName="accent_5" presStyleCnt="0"/>
      <dgm:spPr/>
    </dgm:pt>
    <dgm:pt modelId="{5629EF09-E6E3-4AC5-AC90-9DA003EA4306}" type="pres">
      <dgm:prSet presAssocID="{F1B1DA8C-8ED9-4185-BABF-00800E310838}" presName="accentRepeatNode" presStyleLbl="solidFgAcc1" presStyleIdx="4" presStyleCnt="5"/>
      <dgm:spPr/>
    </dgm:pt>
  </dgm:ptLst>
  <dgm:cxnLst>
    <dgm:cxn modelId="{A9891631-5B21-4CA8-9EBE-EBE6B3F86BBA}" type="presOf" srcId="{F1B1DA8C-8ED9-4185-BABF-00800E310838}" destId="{00625386-98EE-409D-AFCB-DA740BAB6A32}" srcOrd="0" destOrd="0" presId="urn:microsoft.com/office/officeart/2008/layout/VerticalCurvedList"/>
    <dgm:cxn modelId="{EAEE2827-AE8F-4DB1-89A7-437F3B264550}" srcId="{31E354D3-FA0A-445C-AAE6-D2F47FB744DE}" destId="{E2B74355-A7FB-4C07-B731-13A7F6495B04}" srcOrd="2" destOrd="0" parTransId="{E508F8E1-DC48-43C8-82CC-EFAFF9EA46BD}" sibTransId="{564C73F2-64C4-4BD3-A6C4-94897D14EFC9}"/>
    <dgm:cxn modelId="{8871137A-6D6E-4FAF-BAEA-E2E983C36573}" type="presOf" srcId="{0EEAC001-D340-4FFE-B4D4-DB2B6B992059}" destId="{9B826A8E-1B97-499E-9AFF-20F74B5F5497}" srcOrd="0" destOrd="0" presId="urn:microsoft.com/office/officeart/2008/layout/VerticalCurvedList"/>
    <dgm:cxn modelId="{59AE54C1-6986-41F8-AE7E-809C2F14204A}" srcId="{31E354D3-FA0A-445C-AAE6-D2F47FB744DE}" destId="{0EEAC001-D340-4FFE-B4D4-DB2B6B992059}" srcOrd="1" destOrd="0" parTransId="{46A8F827-0A07-456A-82F5-DC4BF30B546E}" sibTransId="{4A871CF9-077B-4AC3-9A9D-EB483AD528A0}"/>
    <dgm:cxn modelId="{35B2CC28-9F81-468E-8A50-9CD1DFBAC724}" type="presOf" srcId="{8A148271-6FCF-4819-A3A4-AF78AF974AF2}" destId="{4B1CD36B-01BF-48FF-814C-DFD146320E1F}" srcOrd="0" destOrd="0" presId="urn:microsoft.com/office/officeart/2008/layout/VerticalCurvedList"/>
    <dgm:cxn modelId="{06FCEBC1-263A-47CF-9D9E-9FE0878692B5}" type="presOf" srcId="{5250B663-1E5E-40A4-8064-4ACA63AC089E}" destId="{4BC1E140-4816-471E-A954-4D47EF0A5FD4}" srcOrd="0" destOrd="0" presId="urn:microsoft.com/office/officeart/2008/layout/VerticalCurvedList"/>
    <dgm:cxn modelId="{0AED4906-4F27-47D4-B49F-492F9296AF13}" type="presOf" srcId="{0CB31EDA-C83A-49B5-9ADF-1F91A3E3BE90}" destId="{3A439031-109E-426E-86F7-F1787C83C75F}" srcOrd="0" destOrd="0" presId="urn:microsoft.com/office/officeart/2008/layout/VerticalCurvedList"/>
    <dgm:cxn modelId="{2F778482-A047-46D3-8B27-64CB4E337A00}" srcId="{31E354D3-FA0A-445C-AAE6-D2F47FB744DE}" destId="{F1B1DA8C-8ED9-4185-BABF-00800E310838}" srcOrd="4" destOrd="0" parTransId="{95A90487-3A94-4BA1-96A2-2099FF26CCBD}" sibTransId="{F29EECAA-EA3B-4205-947E-BE623FB32552}"/>
    <dgm:cxn modelId="{4FB30793-48AF-4B5D-8A23-FD45F208B7A5}" type="presOf" srcId="{E2B74355-A7FB-4C07-B731-13A7F6495B04}" destId="{C3B4C965-009B-41F5-9218-A8747F93EAF1}" srcOrd="0" destOrd="0" presId="urn:microsoft.com/office/officeart/2008/layout/VerticalCurvedList"/>
    <dgm:cxn modelId="{07940B22-E86D-41F6-A50F-56766A535F1A}" srcId="{31E354D3-FA0A-445C-AAE6-D2F47FB744DE}" destId="{8A148271-6FCF-4819-A3A4-AF78AF974AF2}" srcOrd="3" destOrd="0" parTransId="{35D004E7-5869-4790-9386-C10F1350138D}" sibTransId="{608E125D-1382-4D2D-A1B8-4CB46F3B02F3}"/>
    <dgm:cxn modelId="{A1BF2455-AE1B-44F8-B7BD-DA65E1A02787}" srcId="{31E354D3-FA0A-445C-AAE6-D2F47FB744DE}" destId="{0CB31EDA-C83A-49B5-9ADF-1F91A3E3BE90}" srcOrd="0" destOrd="0" parTransId="{318CF1DB-4167-4B1A-AB33-405D6A958AAE}" sibTransId="{5250B663-1E5E-40A4-8064-4ACA63AC089E}"/>
    <dgm:cxn modelId="{6C6BF68E-1FEC-4F05-8589-AFF20CC64EA3}" type="presOf" srcId="{31E354D3-FA0A-445C-AAE6-D2F47FB744DE}" destId="{15207F20-3634-48E9-8224-6D98E8892270}" srcOrd="0" destOrd="0" presId="urn:microsoft.com/office/officeart/2008/layout/VerticalCurvedList"/>
    <dgm:cxn modelId="{0BABC379-F88E-4F4D-91EC-4B4D1CDBB9DF}" type="presParOf" srcId="{15207F20-3634-48E9-8224-6D98E8892270}" destId="{5826ECA6-E07D-452D-B7F9-A37110139D25}" srcOrd="0" destOrd="0" presId="urn:microsoft.com/office/officeart/2008/layout/VerticalCurvedList"/>
    <dgm:cxn modelId="{09E54D3F-72E8-4864-8E0A-1BD5135454DF}" type="presParOf" srcId="{5826ECA6-E07D-452D-B7F9-A37110139D25}" destId="{2C2F8666-EA1E-47B1-9DF1-2824BE71C75A}" srcOrd="0" destOrd="0" presId="urn:microsoft.com/office/officeart/2008/layout/VerticalCurvedList"/>
    <dgm:cxn modelId="{A522719B-C744-482A-AB89-BEB78FC538E9}" type="presParOf" srcId="{2C2F8666-EA1E-47B1-9DF1-2824BE71C75A}" destId="{7509EF23-2B64-4BEA-903A-F65A26BA5025}" srcOrd="0" destOrd="0" presId="urn:microsoft.com/office/officeart/2008/layout/VerticalCurvedList"/>
    <dgm:cxn modelId="{F04001D0-9EF3-4707-BE93-C31942ACE961}" type="presParOf" srcId="{2C2F8666-EA1E-47B1-9DF1-2824BE71C75A}" destId="{4BC1E140-4816-471E-A954-4D47EF0A5FD4}" srcOrd="1" destOrd="0" presId="urn:microsoft.com/office/officeart/2008/layout/VerticalCurvedList"/>
    <dgm:cxn modelId="{9984B02A-5BBA-44AE-8D62-4B01838BBF73}" type="presParOf" srcId="{2C2F8666-EA1E-47B1-9DF1-2824BE71C75A}" destId="{731D5B05-7BFD-49D5-A2F3-32A809183170}" srcOrd="2" destOrd="0" presId="urn:microsoft.com/office/officeart/2008/layout/VerticalCurvedList"/>
    <dgm:cxn modelId="{47214701-2149-4338-8392-C7B2205C5C73}" type="presParOf" srcId="{2C2F8666-EA1E-47B1-9DF1-2824BE71C75A}" destId="{AA6233DB-8BC3-41CA-84AB-D68EEE459303}" srcOrd="3" destOrd="0" presId="urn:microsoft.com/office/officeart/2008/layout/VerticalCurvedList"/>
    <dgm:cxn modelId="{D915CC15-C27D-4765-9287-E7D54A938012}" type="presParOf" srcId="{5826ECA6-E07D-452D-B7F9-A37110139D25}" destId="{3A439031-109E-426E-86F7-F1787C83C75F}" srcOrd="1" destOrd="0" presId="urn:microsoft.com/office/officeart/2008/layout/VerticalCurvedList"/>
    <dgm:cxn modelId="{974F16AA-0C80-410A-98D9-A65C06A3D579}" type="presParOf" srcId="{5826ECA6-E07D-452D-B7F9-A37110139D25}" destId="{584EEF2F-3631-4551-81FE-6FA628E6F073}" srcOrd="2" destOrd="0" presId="urn:microsoft.com/office/officeart/2008/layout/VerticalCurvedList"/>
    <dgm:cxn modelId="{5EB70E3E-6DD7-4F04-ABB7-7FBC15359BCD}" type="presParOf" srcId="{584EEF2F-3631-4551-81FE-6FA628E6F073}" destId="{3B7000D6-7DFD-4CD5-BC93-DAF449368B89}" srcOrd="0" destOrd="0" presId="urn:microsoft.com/office/officeart/2008/layout/VerticalCurvedList"/>
    <dgm:cxn modelId="{295FDA52-7D17-4562-92D2-A96BB43A2EAA}" type="presParOf" srcId="{5826ECA6-E07D-452D-B7F9-A37110139D25}" destId="{9B826A8E-1B97-499E-9AFF-20F74B5F5497}" srcOrd="3" destOrd="0" presId="urn:microsoft.com/office/officeart/2008/layout/VerticalCurvedList"/>
    <dgm:cxn modelId="{6601F9A4-0420-4F9A-8F4A-58BAFEC73F71}" type="presParOf" srcId="{5826ECA6-E07D-452D-B7F9-A37110139D25}" destId="{05AEC2A7-4DEF-49C1-B9AF-3392309FCB9E}" srcOrd="4" destOrd="0" presId="urn:microsoft.com/office/officeart/2008/layout/VerticalCurvedList"/>
    <dgm:cxn modelId="{79218904-0B70-4B1A-9CD7-E60EE6006E0A}" type="presParOf" srcId="{05AEC2A7-4DEF-49C1-B9AF-3392309FCB9E}" destId="{C69EEB8F-52CF-421E-99AF-139F143FF2D9}" srcOrd="0" destOrd="0" presId="urn:microsoft.com/office/officeart/2008/layout/VerticalCurvedList"/>
    <dgm:cxn modelId="{1B00F7E5-94C7-4C2B-BAB7-759D92539CDF}" type="presParOf" srcId="{5826ECA6-E07D-452D-B7F9-A37110139D25}" destId="{C3B4C965-009B-41F5-9218-A8747F93EAF1}" srcOrd="5" destOrd="0" presId="urn:microsoft.com/office/officeart/2008/layout/VerticalCurvedList"/>
    <dgm:cxn modelId="{942A55B9-EABF-49D7-919E-0911ED89A146}" type="presParOf" srcId="{5826ECA6-E07D-452D-B7F9-A37110139D25}" destId="{3EA3844B-22B6-466F-A59D-F7D20E228E0D}" srcOrd="6" destOrd="0" presId="urn:microsoft.com/office/officeart/2008/layout/VerticalCurvedList"/>
    <dgm:cxn modelId="{C32AA528-7B28-4626-BB28-DA3824A48EA5}" type="presParOf" srcId="{3EA3844B-22B6-466F-A59D-F7D20E228E0D}" destId="{66A8A2ED-C080-4FBF-AB9D-C0D2AD493DD0}" srcOrd="0" destOrd="0" presId="urn:microsoft.com/office/officeart/2008/layout/VerticalCurvedList"/>
    <dgm:cxn modelId="{980F01C9-B373-4BD4-B83C-CDB648014FFD}" type="presParOf" srcId="{5826ECA6-E07D-452D-B7F9-A37110139D25}" destId="{4B1CD36B-01BF-48FF-814C-DFD146320E1F}" srcOrd="7" destOrd="0" presId="urn:microsoft.com/office/officeart/2008/layout/VerticalCurvedList"/>
    <dgm:cxn modelId="{23A664F0-6019-4CDB-9A46-69522EEE3367}" type="presParOf" srcId="{5826ECA6-E07D-452D-B7F9-A37110139D25}" destId="{B070654C-8107-4A4D-BD3E-510B134491A5}" srcOrd="8" destOrd="0" presId="urn:microsoft.com/office/officeart/2008/layout/VerticalCurvedList"/>
    <dgm:cxn modelId="{58EA80F9-3B48-4EFD-84B8-C870B25391D7}" type="presParOf" srcId="{B070654C-8107-4A4D-BD3E-510B134491A5}" destId="{B07CC8F2-C2AB-4268-B3D8-175EE5C68D43}" srcOrd="0" destOrd="0" presId="urn:microsoft.com/office/officeart/2008/layout/VerticalCurvedList"/>
    <dgm:cxn modelId="{60549FC3-DB40-465F-AEDC-246BF3D27626}" type="presParOf" srcId="{5826ECA6-E07D-452D-B7F9-A37110139D25}" destId="{00625386-98EE-409D-AFCB-DA740BAB6A32}" srcOrd="9" destOrd="0" presId="urn:microsoft.com/office/officeart/2008/layout/VerticalCurvedList"/>
    <dgm:cxn modelId="{9C616887-F30F-4116-B8B2-337B9841CC73}" type="presParOf" srcId="{5826ECA6-E07D-452D-B7F9-A37110139D25}" destId="{7E535B68-45B3-4A8A-9D47-6FE9C1C3A77D}" srcOrd="10" destOrd="0" presId="urn:microsoft.com/office/officeart/2008/layout/VerticalCurvedList"/>
    <dgm:cxn modelId="{E2D926FB-D99C-4A8D-8BE5-C2BE2DB80003}" type="presParOf" srcId="{7E535B68-45B3-4A8A-9D47-6FE9C1C3A77D}" destId="{5629EF09-E6E3-4AC5-AC90-9DA003EA43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581E83-CC09-4D0A-A47E-11C63BF7D452}" type="doc">
      <dgm:prSet loTypeId="urn:microsoft.com/office/officeart/2005/8/layout/h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20609C5-D694-4F37-BF8D-C959FA224C8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Размер и сложность субъекта;</a:t>
          </a:r>
          <a:endParaRPr lang="ru-RU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EA4F52-FC95-4890-8383-247A3361D8EF}" type="parTrans" cxnId="{6BD2DE43-2B69-4A9E-A0FE-3C24D3F16A73}">
      <dgm:prSet/>
      <dgm:spPr/>
      <dgm:t>
        <a:bodyPr/>
        <a:lstStyle/>
        <a:p>
          <a:endParaRPr lang="ru-RU"/>
        </a:p>
      </dgm:t>
    </dgm:pt>
    <dgm:pt modelId="{DA228EA7-C2FE-4F53-983E-43F696B8FFFC}" type="sibTrans" cxnId="{6BD2DE43-2B69-4A9E-A0FE-3C24D3F16A73}">
      <dgm:prSet/>
      <dgm:spPr/>
      <dgm:t>
        <a:bodyPr/>
        <a:lstStyle/>
        <a:p>
          <a:endParaRPr lang="ru-RU"/>
        </a:p>
      </dgm:t>
    </dgm:pt>
    <dgm:pt modelId="{61C501F9-6224-4338-B510-901CC0A6E01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Состав и размер группы по проекту.</a:t>
          </a:r>
          <a:endParaRPr lang="ru-RU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7BBACB-AC29-42DD-A50B-38CDC027163A}" type="parTrans" cxnId="{63049A1C-5BD3-4D10-B047-8B4FA2F737C4}">
      <dgm:prSet/>
      <dgm:spPr/>
      <dgm:t>
        <a:bodyPr/>
        <a:lstStyle/>
        <a:p>
          <a:endParaRPr lang="ru-RU"/>
        </a:p>
      </dgm:t>
    </dgm:pt>
    <dgm:pt modelId="{9AA38B84-46FB-4111-9B5E-9FBD3C7E2000}" type="sibTrans" cxnId="{63049A1C-5BD3-4D10-B047-8B4FA2F737C4}">
      <dgm:prSet/>
      <dgm:spPr/>
      <dgm:t>
        <a:bodyPr/>
        <a:lstStyle/>
        <a:p>
          <a:endParaRPr lang="ru-RU"/>
        </a:p>
      </dgm:t>
    </dgm:pt>
    <dgm:pt modelId="{D9E5E094-4E25-4863-9CF5-9A3DFE7A75A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Предыдущий опыт аудитора по работе с субъектом; </a:t>
          </a:r>
          <a:endParaRPr lang="ru-RU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D639C8-4EA2-4A4D-8793-92F0A14E6234}" type="parTrans" cxnId="{196B110B-4CE8-494E-8634-51F565043D0D}">
      <dgm:prSet/>
      <dgm:spPr/>
      <dgm:t>
        <a:bodyPr/>
        <a:lstStyle/>
        <a:p>
          <a:endParaRPr lang="ru-RU"/>
        </a:p>
      </dgm:t>
    </dgm:pt>
    <dgm:pt modelId="{5CF6DF1D-1193-49BA-AE3A-41F48AC781DB}" type="sibTrans" cxnId="{196B110B-4CE8-494E-8634-51F565043D0D}">
      <dgm:prSet/>
      <dgm:spPr/>
      <dgm:t>
        <a:bodyPr/>
        <a:lstStyle/>
        <a:p>
          <a:endParaRPr lang="ru-RU"/>
        </a:p>
      </dgm:t>
    </dgm:pt>
    <dgm:pt modelId="{09A7F3A2-276E-4E8A-9D5F-6603CE2F0B2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Изменения в обстоятельствах, которые происходят в ходе выполнения соглашения по аудиту</a:t>
          </a:r>
          <a:endParaRPr lang="ru-RU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594433-D630-4FF0-B9AB-4C0CE3BB111A}" type="parTrans" cxnId="{954A4C25-176C-4F73-8261-31DEF41CF2C9}">
      <dgm:prSet/>
      <dgm:spPr/>
      <dgm:t>
        <a:bodyPr/>
        <a:lstStyle/>
        <a:p>
          <a:endParaRPr lang="ru-RU"/>
        </a:p>
      </dgm:t>
    </dgm:pt>
    <dgm:pt modelId="{06492326-B7F7-49FE-A9DA-26CD58EF1A77}" type="sibTrans" cxnId="{954A4C25-176C-4F73-8261-31DEF41CF2C9}">
      <dgm:prSet/>
      <dgm:spPr/>
      <dgm:t>
        <a:bodyPr/>
        <a:lstStyle/>
        <a:p>
          <a:endParaRPr lang="ru-RU"/>
        </a:p>
      </dgm:t>
    </dgm:pt>
    <dgm:pt modelId="{D172A87D-517C-4C54-BF25-24E2E04B4430}" type="pres">
      <dgm:prSet presAssocID="{93581E83-CC09-4D0A-A47E-11C63BF7D4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27BDC9-E372-4D58-8E7F-F99C78C485C9}" type="pres">
      <dgm:prSet presAssocID="{420609C5-D694-4F37-BF8D-C959FA224C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C2A50-F707-44B3-A399-5DA297D3F7C5}" type="pres">
      <dgm:prSet presAssocID="{DA228EA7-C2FE-4F53-983E-43F696B8FFFC}" presName="sibTrans" presStyleCnt="0"/>
      <dgm:spPr/>
    </dgm:pt>
    <dgm:pt modelId="{949FB766-6E4A-4816-B71F-0FA0943560C5}" type="pres">
      <dgm:prSet presAssocID="{61C501F9-6224-4338-B510-901CC0A6E01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A5A41-BED7-404E-B98F-03F7BFF41EFA}" type="pres">
      <dgm:prSet presAssocID="{9AA38B84-46FB-4111-9B5E-9FBD3C7E2000}" presName="sibTrans" presStyleCnt="0"/>
      <dgm:spPr/>
    </dgm:pt>
    <dgm:pt modelId="{65E1EE2E-E844-4A08-B72F-22EBA03B6D25}" type="pres">
      <dgm:prSet presAssocID="{D9E5E094-4E25-4863-9CF5-9A3DFE7A75A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4F0C4-3F50-446F-B243-67B804801C0B}" type="pres">
      <dgm:prSet presAssocID="{5CF6DF1D-1193-49BA-AE3A-41F48AC781DB}" presName="sibTrans" presStyleCnt="0"/>
      <dgm:spPr/>
    </dgm:pt>
    <dgm:pt modelId="{AC106140-70AD-4E72-852C-65B69189CFFC}" type="pres">
      <dgm:prSet presAssocID="{09A7F3A2-276E-4E8A-9D5F-6603CE2F0B2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049A1C-5BD3-4D10-B047-8B4FA2F737C4}" srcId="{93581E83-CC09-4D0A-A47E-11C63BF7D452}" destId="{61C501F9-6224-4338-B510-901CC0A6E015}" srcOrd="1" destOrd="0" parTransId="{B37BBACB-AC29-42DD-A50B-38CDC027163A}" sibTransId="{9AA38B84-46FB-4111-9B5E-9FBD3C7E2000}"/>
    <dgm:cxn modelId="{B1B68A57-0ED9-42CF-AC05-ED8F4A2B2048}" type="presOf" srcId="{93581E83-CC09-4D0A-A47E-11C63BF7D452}" destId="{D172A87D-517C-4C54-BF25-24E2E04B4430}" srcOrd="0" destOrd="0" presId="urn:microsoft.com/office/officeart/2005/8/layout/hList6"/>
    <dgm:cxn modelId="{DE455F92-06AB-4AFD-80D8-904648ECE5E0}" type="presOf" srcId="{61C501F9-6224-4338-B510-901CC0A6E015}" destId="{949FB766-6E4A-4816-B71F-0FA0943560C5}" srcOrd="0" destOrd="0" presId="urn:microsoft.com/office/officeart/2005/8/layout/hList6"/>
    <dgm:cxn modelId="{89601967-5314-4AC7-8489-3ACF266BE5CB}" type="presOf" srcId="{09A7F3A2-276E-4E8A-9D5F-6603CE2F0B20}" destId="{AC106140-70AD-4E72-852C-65B69189CFFC}" srcOrd="0" destOrd="0" presId="urn:microsoft.com/office/officeart/2005/8/layout/hList6"/>
    <dgm:cxn modelId="{3DF613A4-1967-4CC6-920B-B60CC24116AC}" type="presOf" srcId="{420609C5-D694-4F37-BF8D-C959FA224C8F}" destId="{3427BDC9-E372-4D58-8E7F-F99C78C485C9}" srcOrd="0" destOrd="0" presId="urn:microsoft.com/office/officeart/2005/8/layout/hList6"/>
    <dgm:cxn modelId="{954A4C25-176C-4F73-8261-31DEF41CF2C9}" srcId="{93581E83-CC09-4D0A-A47E-11C63BF7D452}" destId="{09A7F3A2-276E-4E8A-9D5F-6603CE2F0B20}" srcOrd="3" destOrd="0" parTransId="{87594433-D630-4FF0-B9AB-4C0CE3BB111A}" sibTransId="{06492326-B7F7-49FE-A9DA-26CD58EF1A77}"/>
    <dgm:cxn modelId="{6BD2DE43-2B69-4A9E-A0FE-3C24D3F16A73}" srcId="{93581E83-CC09-4D0A-A47E-11C63BF7D452}" destId="{420609C5-D694-4F37-BF8D-C959FA224C8F}" srcOrd="0" destOrd="0" parTransId="{37EA4F52-FC95-4890-8383-247A3361D8EF}" sibTransId="{DA228EA7-C2FE-4F53-983E-43F696B8FFFC}"/>
    <dgm:cxn modelId="{196B110B-4CE8-494E-8634-51F565043D0D}" srcId="{93581E83-CC09-4D0A-A47E-11C63BF7D452}" destId="{D9E5E094-4E25-4863-9CF5-9A3DFE7A75AC}" srcOrd="2" destOrd="0" parTransId="{C0D639C8-4EA2-4A4D-8793-92F0A14E6234}" sibTransId="{5CF6DF1D-1193-49BA-AE3A-41F48AC781DB}"/>
    <dgm:cxn modelId="{58F80A79-ECAF-4530-A578-8FCEF34BFDFA}" type="presOf" srcId="{D9E5E094-4E25-4863-9CF5-9A3DFE7A75AC}" destId="{65E1EE2E-E844-4A08-B72F-22EBA03B6D25}" srcOrd="0" destOrd="0" presId="urn:microsoft.com/office/officeart/2005/8/layout/hList6"/>
    <dgm:cxn modelId="{E8DB36D9-6F0E-4E48-A581-EE6626CB83BF}" type="presParOf" srcId="{D172A87D-517C-4C54-BF25-24E2E04B4430}" destId="{3427BDC9-E372-4D58-8E7F-F99C78C485C9}" srcOrd="0" destOrd="0" presId="urn:microsoft.com/office/officeart/2005/8/layout/hList6"/>
    <dgm:cxn modelId="{8FF36178-CD34-4536-A8E0-4244066BD0DF}" type="presParOf" srcId="{D172A87D-517C-4C54-BF25-24E2E04B4430}" destId="{ABFC2A50-F707-44B3-A399-5DA297D3F7C5}" srcOrd="1" destOrd="0" presId="urn:microsoft.com/office/officeart/2005/8/layout/hList6"/>
    <dgm:cxn modelId="{871E97EB-AD29-4825-AA9B-0A732696EAA1}" type="presParOf" srcId="{D172A87D-517C-4C54-BF25-24E2E04B4430}" destId="{949FB766-6E4A-4816-B71F-0FA0943560C5}" srcOrd="2" destOrd="0" presId="urn:microsoft.com/office/officeart/2005/8/layout/hList6"/>
    <dgm:cxn modelId="{F56221FF-0B54-4BD6-AC71-F33AB185C131}" type="presParOf" srcId="{D172A87D-517C-4C54-BF25-24E2E04B4430}" destId="{9C3A5A41-BED7-404E-B98F-03F7BFF41EFA}" srcOrd="3" destOrd="0" presId="urn:microsoft.com/office/officeart/2005/8/layout/hList6"/>
    <dgm:cxn modelId="{B2607AF1-56E4-4EB6-A9A1-40A625CB3E2E}" type="presParOf" srcId="{D172A87D-517C-4C54-BF25-24E2E04B4430}" destId="{65E1EE2E-E844-4A08-B72F-22EBA03B6D25}" srcOrd="4" destOrd="0" presId="urn:microsoft.com/office/officeart/2005/8/layout/hList6"/>
    <dgm:cxn modelId="{FB90507B-162F-4F8E-8975-523CF8DAB0D4}" type="presParOf" srcId="{D172A87D-517C-4C54-BF25-24E2E04B4430}" destId="{2D64F0C4-3F50-446F-B243-67B804801C0B}" srcOrd="5" destOrd="0" presId="urn:microsoft.com/office/officeart/2005/8/layout/hList6"/>
    <dgm:cxn modelId="{AF10CEE5-313D-4A8A-93D6-AD284B4E324D}" type="presParOf" srcId="{D172A87D-517C-4C54-BF25-24E2E04B4430}" destId="{AC106140-70AD-4E72-852C-65B69189CFFC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BBF1E9-9A4A-43EC-B2EB-CDFED028022B}" type="doc">
      <dgm:prSet loTypeId="urn:microsoft.com/office/officeart/2005/8/layout/list1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6B36F14-E3E5-4BF3-9BB1-3A6376BD08DD}">
      <dgm:prSet phldrT="[Текст]" custT="1"/>
      <dgm:spPr/>
      <dgm:t>
        <a:bodyPr/>
        <a:lstStyle/>
        <a:p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Собор информаций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BE764F-8AD5-4E2D-8F61-5B06F2550724}" type="parTrans" cxnId="{E2D6E550-ACE1-4BA8-9A34-98304261E745}">
      <dgm:prSet/>
      <dgm:spPr/>
      <dgm:t>
        <a:bodyPr/>
        <a:lstStyle/>
        <a:p>
          <a:endParaRPr lang="ru-RU"/>
        </a:p>
      </dgm:t>
    </dgm:pt>
    <dgm:pt modelId="{3DBDAE25-6104-46FC-AEB0-9C94AFD43964}" type="sibTrans" cxnId="{E2D6E550-ACE1-4BA8-9A34-98304261E745}">
      <dgm:prSet/>
      <dgm:spPr/>
      <dgm:t>
        <a:bodyPr/>
        <a:lstStyle/>
        <a:p>
          <a:endParaRPr lang="ru-RU"/>
        </a:p>
      </dgm:t>
    </dgm:pt>
    <dgm:pt modelId="{6698CA17-945B-4C9F-A11A-C1F252A657DB}">
      <dgm:prSet phldrT="[Текст]" custT="1"/>
      <dgm:spPr/>
      <dgm:t>
        <a:bodyPr/>
        <a:lstStyle/>
        <a:p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Оценка рисков </a:t>
          </a:r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существенных искажений на уровне финансовой отчетности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BAD65F-C989-4249-B916-A7B2DE5C1CA7}" type="parTrans" cxnId="{A452D74F-A5E2-48D9-924D-796C44017784}">
      <dgm:prSet/>
      <dgm:spPr/>
      <dgm:t>
        <a:bodyPr/>
        <a:lstStyle/>
        <a:p>
          <a:endParaRPr lang="ru-RU"/>
        </a:p>
      </dgm:t>
    </dgm:pt>
    <dgm:pt modelId="{F70FAC53-0321-4FC2-9B07-A22607878774}" type="sibTrans" cxnId="{A452D74F-A5E2-48D9-924D-796C44017784}">
      <dgm:prSet/>
      <dgm:spPr/>
      <dgm:t>
        <a:bodyPr/>
        <a:lstStyle/>
        <a:p>
          <a:endParaRPr lang="ru-RU"/>
        </a:p>
      </dgm:t>
    </dgm:pt>
    <dgm:pt modelId="{2979AB58-C194-410F-A5BF-0E02EBFA4864}">
      <dgm:prSet phldrT="[Текст]" custT="1"/>
      <dgm:spPr/>
      <dgm:t>
        <a:bodyPr/>
        <a:lstStyle/>
        <a:p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Разработать </a:t>
          </a:r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общий подход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492467-4E5C-48D8-B31B-307BCF1F05CC}" type="parTrans" cxnId="{ED975380-3A96-489E-9BCF-21BD10A072D2}">
      <dgm:prSet/>
      <dgm:spPr/>
      <dgm:t>
        <a:bodyPr/>
        <a:lstStyle/>
        <a:p>
          <a:endParaRPr lang="ru-RU"/>
        </a:p>
      </dgm:t>
    </dgm:pt>
    <dgm:pt modelId="{613FEE44-1398-4C46-B7CB-4253104485E4}" type="sibTrans" cxnId="{ED975380-3A96-489E-9BCF-21BD10A072D2}">
      <dgm:prSet/>
      <dgm:spPr/>
      <dgm:t>
        <a:bodyPr/>
        <a:lstStyle/>
        <a:p>
          <a:endParaRPr lang="ru-RU"/>
        </a:p>
      </dgm:t>
    </dgm:pt>
    <dgm:pt modelId="{22F507A5-2D44-4F33-A8A5-582480BAF5A6}">
      <dgm:prSet phldrT="[Текст]" custT="1"/>
      <dgm:spPr/>
      <dgm:t>
        <a:bodyPr/>
        <a:lstStyle/>
        <a:p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Разработать </a:t>
          </a:r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план управления ресурсами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B263A-BD55-4D5A-ACE1-FB3EFE71E80B}" type="parTrans" cxnId="{76137DD5-7860-4F66-84A9-D496496EA167}">
      <dgm:prSet/>
      <dgm:spPr/>
      <dgm:t>
        <a:bodyPr/>
        <a:lstStyle/>
        <a:p>
          <a:endParaRPr lang="ru-RU"/>
        </a:p>
      </dgm:t>
    </dgm:pt>
    <dgm:pt modelId="{D28A9140-D83C-4124-BE02-460DA8722059}" type="sibTrans" cxnId="{76137DD5-7860-4F66-84A9-D496496EA167}">
      <dgm:prSet/>
      <dgm:spPr/>
      <dgm:t>
        <a:bodyPr/>
        <a:lstStyle/>
        <a:p>
          <a:endParaRPr lang="ru-RU"/>
        </a:p>
      </dgm:t>
    </dgm:pt>
    <dgm:pt modelId="{7026850B-4C75-4C13-BFCD-94E7C438144F}" type="pres">
      <dgm:prSet presAssocID="{2FBBF1E9-9A4A-43EC-B2EB-CDFED02802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37F5BF-5267-47FF-AC73-5D7F09A5D35C}" type="pres">
      <dgm:prSet presAssocID="{06B36F14-E3E5-4BF3-9BB1-3A6376BD08DD}" presName="parentLin" presStyleCnt="0"/>
      <dgm:spPr/>
    </dgm:pt>
    <dgm:pt modelId="{BD7D19EC-2244-46F3-A5F1-686D9A350E10}" type="pres">
      <dgm:prSet presAssocID="{06B36F14-E3E5-4BF3-9BB1-3A6376BD08D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0F4B4F8-874F-487D-9003-9F0BB5C5F35F}" type="pres">
      <dgm:prSet presAssocID="{06B36F14-E3E5-4BF3-9BB1-3A6376BD08DD}" presName="parentText" presStyleLbl="node1" presStyleIdx="0" presStyleCnt="4" custScaleX="128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9ECC1-F880-4C74-9AA8-526EDF5C1362}" type="pres">
      <dgm:prSet presAssocID="{06B36F14-E3E5-4BF3-9BB1-3A6376BD08DD}" presName="negativeSpace" presStyleCnt="0"/>
      <dgm:spPr/>
    </dgm:pt>
    <dgm:pt modelId="{1017F4F6-E1A7-48D8-9492-C823A5A75A3E}" type="pres">
      <dgm:prSet presAssocID="{06B36F14-E3E5-4BF3-9BB1-3A6376BD08DD}" presName="childText" presStyleLbl="conFgAcc1" presStyleIdx="0" presStyleCnt="4">
        <dgm:presLayoutVars>
          <dgm:bulletEnabled val="1"/>
        </dgm:presLayoutVars>
      </dgm:prSet>
      <dgm:spPr/>
    </dgm:pt>
    <dgm:pt modelId="{966BBBA1-FEBE-48FB-A92C-44BC66685574}" type="pres">
      <dgm:prSet presAssocID="{3DBDAE25-6104-46FC-AEB0-9C94AFD43964}" presName="spaceBetweenRectangles" presStyleCnt="0"/>
      <dgm:spPr/>
    </dgm:pt>
    <dgm:pt modelId="{F9B889FB-2329-4DC6-8BC2-C502A0EF7743}" type="pres">
      <dgm:prSet presAssocID="{6698CA17-945B-4C9F-A11A-C1F252A657DB}" presName="parentLin" presStyleCnt="0"/>
      <dgm:spPr/>
    </dgm:pt>
    <dgm:pt modelId="{BD5026B1-F48F-4D5B-8A8B-7D9AAF9DE3E8}" type="pres">
      <dgm:prSet presAssocID="{6698CA17-945B-4C9F-A11A-C1F252A657D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52BB5F2-1B80-4F2A-9725-68EB096168ED}" type="pres">
      <dgm:prSet presAssocID="{6698CA17-945B-4C9F-A11A-C1F252A657DB}" presName="parentText" presStyleLbl="node1" presStyleIdx="1" presStyleCnt="4" custScaleX="128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4E892-F5C0-423C-85F8-8EA1C9D58203}" type="pres">
      <dgm:prSet presAssocID="{6698CA17-945B-4C9F-A11A-C1F252A657DB}" presName="negativeSpace" presStyleCnt="0"/>
      <dgm:spPr/>
    </dgm:pt>
    <dgm:pt modelId="{44C27F3D-A85D-4A4D-AA39-4D9CA6D92550}" type="pres">
      <dgm:prSet presAssocID="{6698CA17-945B-4C9F-A11A-C1F252A657DB}" presName="childText" presStyleLbl="conFgAcc1" presStyleIdx="1" presStyleCnt="4">
        <dgm:presLayoutVars>
          <dgm:bulletEnabled val="1"/>
        </dgm:presLayoutVars>
      </dgm:prSet>
      <dgm:spPr/>
    </dgm:pt>
    <dgm:pt modelId="{02A0FB2F-C71D-4B27-B546-99A657FEC677}" type="pres">
      <dgm:prSet presAssocID="{F70FAC53-0321-4FC2-9B07-A22607878774}" presName="spaceBetweenRectangles" presStyleCnt="0"/>
      <dgm:spPr/>
    </dgm:pt>
    <dgm:pt modelId="{2BF001C0-5BB0-4EF8-BBE3-20ADD7BBBE4B}" type="pres">
      <dgm:prSet presAssocID="{2979AB58-C194-410F-A5BF-0E02EBFA4864}" presName="parentLin" presStyleCnt="0"/>
      <dgm:spPr/>
    </dgm:pt>
    <dgm:pt modelId="{74475E5D-B3DC-40F9-A7CA-D3E63C904A7F}" type="pres">
      <dgm:prSet presAssocID="{2979AB58-C194-410F-A5BF-0E02EBFA486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7AF677F-BAD9-46AF-B319-723F0F9432C9}" type="pres">
      <dgm:prSet presAssocID="{2979AB58-C194-410F-A5BF-0E02EBFA4864}" presName="parentText" presStyleLbl="node1" presStyleIdx="2" presStyleCnt="4" custScaleX="128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84B60-B2CE-473D-8C70-92896260E9D6}" type="pres">
      <dgm:prSet presAssocID="{2979AB58-C194-410F-A5BF-0E02EBFA4864}" presName="negativeSpace" presStyleCnt="0"/>
      <dgm:spPr/>
    </dgm:pt>
    <dgm:pt modelId="{235F83B6-EFFE-464A-8201-CFDF0C559C9D}" type="pres">
      <dgm:prSet presAssocID="{2979AB58-C194-410F-A5BF-0E02EBFA4864}" presName="childText" presStyleLbl="conFgAcc1" presStyleIdx="2" presStyleCnt="4">
        <dgm:presLayoutVars>
          <dgm:bulletEnabled val="1"/>
        </dgm:presLayoutVars>
      </dgm:prSet>
      <dgm:spPr/>
    </dgm:pt>
    <dgm:pt modelId="{1B47A9A7-8753-4AE3-8210-E591E8F64148}" type="pres">
      <dgm:prSet presAssocID="{613FEE44-1398-4C46-B7CB-4253104485E4}" presName="spaceBetweenRectangles" presStyleCnt="0"/>
      <dgm:spPr/>
    </dgm:pt>
    <dgm:pt modelId="{C1649E68-7014-4F5C-B98E-E1F694B27CAA}" type="pres">
      <dgm:prSet presAssocID="{22F507A5-2D44-4F33-A8A5-582480BAF5A6}" presName="parentLin" presStyleCnt="0"/>
      <dgm:spPr/>
    </dgm:pt>
    <dgm:pt modelId="{3C2294E9-F73A-4ADE-AF30-3215DB26ACD1}" type="pres">
      <dgm:prSet presAssocID="{22F507A5-2D44-4F33-A8A5-582480BAF5A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5D564E6-3465-471A-B211-E069FAE25F0B}" type="pres">
      <dgm:prSet presAssocID="{22F507A5-2D44-4F33-A8A5-582480BAF5A6}" presName="parentText" presStyleLbl="node1" presStyleIdx="3" presStyleCnt="4" custScaleX="128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4C65C-432C-43DF-B29E-E7A016062170}" type="pres">
      <dgm:prSet presAssocID="{22F507A5-2D44-4F33-A8A5-582480BAF5A6}" presName="negativeSpace" presStyleCnt="0"/>
      <dgm:spPr/>
    </dgm:pt>
    <dgm:pt modelId="{57665F5C-367B-4EA2-8791-9E5CB2733A38}" type="pres">
      <dgm:prSet presAssocID="{22F507A5-2D44-4F33-A8A5-582480BAF5A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6349607-E150-4DD6-B1B0-4A044FB7613C}" type="presOf" srcId="{22F507A5-2D44-4F33-A8A5-582480BAF5A6}" destId="{C5D564E6-3465-471A-B211-E069FAE25F0B}" srcOrd="1" destOrd="0" presId="urn:microsoft.com/office/officeart/2005/8/layout/list1"/>
    <dgm:cxn modelId="{5AC2C205-2106-4B4C-A626-ECA1873FA575}" type="presOf" srcId="{2979AB58-C194-410F-A5BF-0E02EBFA4864}" destId="{A7AF677F-BAD9-46AF-B319-723F0F9432C9}" srcOrd="1" destOrd="0" presId="urn:microsoft.com/office/officeart/2005/8/layout/list1"/>
    <dgm:cxn modelId="{96BE9E84-6317-4554-A102-D8FAA1245518}" type="presOf" srcId="{6698CA17-945B-4C9F-A11A-C1F252A657DB}" destId="{BD5026B1-F48F-4D5B-8A8B-7D9AAF9DE3E8}" srcOrd="0" destOrd="0" presId="urn:microsoft.com/office/officeart/2005/8/layout/list1"/>
    <dgm:cxn modelId="{5B2462BD-2AFF-4854-A670-5C51E489DE52}" type="presOf" srcId="{06B36F14-E3E5-4BF3-9BB1-3A6376BD08DD}" destId="{BD7D19EC-2244-46F3-A5F1-686D9A350E10}" srcOrd="0" destOrd="0" presId="urn:microsoft.com/office/officeart/2005/8/layout/list1"/>
    <dgm:cxn modelId="{A452D74F-A5E2-48D9-924D-796C44017784}" srcId="{2FBBF1E9-9A4A-43EC-B2EB-CDFED028022B}" destId="{6698CA17-945B-4C9F-A11A-C1F252A657DB}" srcOrd="1" destOrd="0" parTransId="{3CBAD65F-C989-4249-B916-A7B2DE5C1CA7}" sibTransId="{F70FAC53-0321-4FC2-9B07-A22607878774}"/>
    <dgm:cxn modelId="{C6C039BC-0AF1-483A-BFC8-312D879297CB}" type="presOf" srcId="{2979AB58-C194-410F-A5BF-0E02EBFA4864}" destId="{74475E5D-B3DC-40F9-A7CA-D3E63C904A7F}" srcOrd="0" destOrd="0" presId="urn:microsoft.com/office/officeart/2005/8/layout/list1"/>
    <dgm:cxn modelId="{83ADA92E-F948-4669-A4A0-0B8CE7B1A5D6}" type="presOf" srcId="{6698CA17-945B-4C9F-A11A-C1F252A657DB}" destId="{D52BB5F2-1B80-4F2A-9725-68EB096168ED}" srcOrd="1" destOrd="0" presId="urn:microsoft.com/office/officeart/2005/8/layout/list1"/>
    <dgm:cxn modelId="{ED975380-3A96-489E-9BCF-21BD10A072D2}" srcId="{2FBBF1E9-9A4A-43EC-B2EB-CDFED028022B}" destId="{2979AB58-C194-410F-A5BF-0E02EBFA4864}" srcOrd="2" destOrd="0" parTransId="{32492467-4E5C-48D8-B31B-307BCF1F05CC}" sibTransId="{613FEE44-1398-4C46-B7CB-4253104485E4}"/>
    <dgm:cxn modelId="{76137DD5-7860-4F66-84A9-D496496EA167}" srcId="{2FBBF1E9-9A4A-43EC-B2EB-CDFED028022B}" destId="{22F507A5-2D44-4F33-A8A5-582480BAF5A6}" srcOrd="3" destOrd="0" parTransId="{11AB263A-BD55-4D5A-ACE1-FB3EFE71E80B}" sibTransId="{D28A9140-D83C-4124-BE02-460DA8722059}"/>
    <dgm:cxn modelId="{CF84000E-13F5-404A-A71A-ECA3C539148A}" type="presOf" srcId="{2FBBF1E9-9A4A-43EC-B2EB-CDFED028022B}" destId="{7026850B-4C75-4C13-BFCD-94E7C438144F}" srcOrd="0" destOrd="0" presId="urn:microsoft.com/office/officeart/2005/8/layout/list1"/>
    <dgm:cxn modelId="{7DFE282D-1E41-45BF-905D-726435275175}" type="presOf" srcId="{22F507A5-2D44-4F33-A8A5-582480BAF5A6}" destId="{3C2294E9-F73A-4ADE-AF30-3215DB26ACD1}" srcOrd="0" destOrd="0" presId="urn:microsoft.com/office/officeart/2005/8/layout/list1"/>
    <dgm:cxn modelId="{4B435981-A41E-44D3-BB35-08F042FC3A76}" type="presOf" srcId="{06B36F14-E3E5-4BF3-9BB1-3A6376BD08DD}" destId="{D0F4B4F8-874F-487D-9003-9F0BB5C5F35F}" srcOrd="1" destOrd="0" presId="urn:microsoft.com/office/officeart/2005/8/layout/list1"/>
    <dgm:cxn modelId="{E2D6E550-ACE1-4BA8-9A34-98304261E745}" srcId="{2FBBF1E9-9A4A-43EC-B2EB-CDFED028022B}" destId="{06B36F14-E3E5-4BF3-9BB1-3A6376BD08DD}" srcOrd="0" destOrd="0" parTransId="{1ABE764F-8AD5-4E2D-8F61-5B06F2550724}" sibTransId="{3DBDAE25-6104-46FC-AEB0-9C94AFD43964}"/>
    <dgm:cxn modelId="{36D45E6D-94FE-476A-B680-237D386736C3}" type="presParOf" srcId="{7026850B-4C75-4C13-BFCD-94E7C438144F}" destId="{5737F5BF-5267-47FF-AC73-5D7F09A5D35C}" srcOrd="0" destOrd="0" presId="urn:microsoft.com/office/officeart/2005/8/layout/list1"/>
    <dgm:cxn modelId="{CD956FD4-B14B-4450-B684-C9328492D2A3}" type="presParOf" srcId="{5737F5BF-5267-47FF-AC73-5D7F09A5D35C}" destId="{BD7D19EC-2244-46F3-A5F1-686D9A350E10}" srcOrd="0" destOrd="0" presId="urn:microsoft.com/office/officeart/2005/8/layout/list1"/>
    <dgm:cxn modelId="{4BA2F0E7-F63F-41C3-9E59-17B92498777A}" type="presParOf" srcId="{5737F5BF-5267-47FF-AC73-5D7F09A5D35C}" destId="{D0F4B4F8-874F-487D-9003-9F0BB5C5F35F}" srcOrd="1" destOrd="0" presId="urn:microsoft.com/office/officeart/2005/8/layout/list1"/>
    <dgm:cxn modelId="{3E8D48B0-D15E-4A31-AB31-7FC19A316B2E}" type="presParOf" srcId="{7026850B-4C75-4C13-BFCD-94E7C438144F}" destId="{4E29ECC1-F880-4C74-9AA8-526EDF5C1362}" srcOrd="1" destOrd="0" presId="urn:microsoft.com/office/officeart/2005/8/layout/list1"/>
    <dgm:cxn modelId="{0519B63A-B034-45E6-9BDE-61CAFF0502AA}" type="presParOf" srcId="{7026850B-4C75-4C13-BFCD-94E7C438144F}" destId="{1017F4F6-E1A7-48D8-9492-C823A5A75A3E}" srcOrd="2" destOrd="0" presId="urn:microsoft.com/office/officeart/2005/8/layout/list1"/>
    <dgm:cxn modelId="{9ECF2288-E087-4F95-96DD-C6980A632EE3}" type="presParOf" srcId="{7026850B-4C75-4C13-BFCD-94E7C438144F}" destId="{966BBBA1-FEBE-48FB-A92C-44BC66685574}" srcOrd="3" destOrd="0" presId="urn:microsoft.com/office/officeart/2005/8/layout/list1"/>
    <dgm:cxn modelId="{147F9975-BA62-4D65-AFB4-F8F62C113EA7}" type="presParOf" srcId="{7026850B-4C75-4C13-BFCD-94E7C438144F}" destId="{F9B889FB-2329-4DC6-8BC2-C502A0EF7743}" srcOrd="4" destOrd="0" presId="urn:microsoft.com/office/officeart/2005/8/layout/list1"/>
    <dgm:cxn modelId="{43264DA4-0F6D-4257-BC33-D49DD8E551CA}" type="presParOf" srcId="{F9B889FB-2329-4DC6-8BC2-C502A0EF7743}" destId="{BD5026B1-F48F-4D5B-8A8B-7D9AAF9DE3E8}" srcOrd="0" destOrd="0" presId="urn:microsoft.com/office/officeart/2005/8/layout/list1"/>
    <dgm:cxn modelId="{0D54E35A-B461-45D9-821F-5E637F884FA6}" type="presParOf" srcId="{F9B889FB-2329-4DC6-8BC2-C502A0EF7743}" destId="{D52BB5F2-1B80-4F2A-9725-68EB096168ED}" srcOrd="1" destOrd="0" presId="urn:microsoft.com/office/officeart/2005/8/layout/list1"/>
    <dgm:cxn modelId="{495AA620-C249-4DA1-8819-2839E1149491}" type="presParOf" srcId="{7026850B-4C75-4C13-BFCD-94E7C438144F}" destId="{6024E892-F5C0-423C-85F8-8EA1C9D58203}" srcOrd="5" destOrd="0" presId="urn:microsoft.com/office/officeart/2005/8/layout/list1"/>
    <dgm:cxn modelId="{3E8C2FEA-928E-467C-8F07-551EA71E4CE6}" type="presParOf" srcId="{7026850B-4C75-4C13-BFCD-94E7C438144F}" destId="{44C27F3D-A85D-4A4D-AA39-4D9CA6D92550}" srcOrd="6" destOrd="0" presId="urn:microsoft.com/office/officeart/2005/8/layout/list1"/>
    <dgm:cxn modelId="{F6848505-D80F-4C4F-8680-8E95E4C8B836}" type="presParOf" srcId="{7026850B-4C75-4C13-BFCD-94E7C438144F}" destId="{02A0FB2F-C71D-4B27-B546-99A657FEC677}" srcOrd="7" destOrd="0" presId="urn:microsoft.com/office/officeart/2005/8/layout/list1"/>
    <dgm:cxn modelId="{4FA290B7-7D52-4B32-B12D-FB664F88517D}" type="presParOf" srcId="{7026850B-4C75-4C13-BFCD-94E7C438144F}" destId="{2BF001C0-5BB0-4EF8-BBE3-20ADD7BBBE4B}" srcOrd="8" destOrd="0" presId="urn:microsoft.com/office/officeart/2005/8/layout/list1"/>
    <dgm:cxn modelId="{342B428B-BCC4-493B-B7BD-F5B9E59E9647}" type="presParOf" srcId="{2BF001C0-5BB0-4EF8-BBE3-20ADD7BBBE4B}" destId="{74475E5D-B3DC-40F9-A7CA-D3E63C904A7F}" srcOrd="0" destOrd="0" presId="urn:microsoft.com/office/officeart/2005/8/layout/list1"/>
    <dgm:cxn modelId="{FD2E688F-613A-4E20-A839-DCA606888F5E}" type="presParOf" srcId="{2BF001C0-5BB0-4EF8-BBE3-20ADD7BBBE4B}" destId="{A7AF677F-BAD9-46AF-B319-723F0F9432C9}" srcOrd="1" destOrd="0" presId="urn:microsoft.com/office/officeart/2005/8/layout/list1"/>
    <dgm:cxn modelId="{D80649F8-B3BC-4BBA-B268-4DD227345FE0}" type="presParOf" srcId="{7026850B-4C75-4C13-BFCD-94E7C438144F}" destId="{26084B60-B2CE-473D-8C70-92896260E9D6}" srcOrd="9" destOrd="0" presId="urn:microsoft.com/office/officeart/2005/8/layout/list1"/>
    <dgm:cxn modelId="{C065D008-AD78-4327-9973-2BFD93EDDF14}" type="presParOf" srcId="{7026850B-4C75-4C13-BFCD-94E7C438144F}" destId="{235F83B6-EFFE-464A-8201-CFDF0C559C9D}" srcOrd="10" destOrd="0" presId="urn:microsoft.com/office/officeart/2005/8/layout/list1"/>
    <dgm:cxn modelId="{91DA414F-0520-4B2F-A664-53590303D6FB}" type="presParOf" srcId="{7026850B-4C75-4C13-BFCD-94E7C438144F}" destId="{1B47A9A7-8753-4AE3-8210-E591E8F64148}" srcOrd="11" destOrd="0" presId="urn:microsoft.com/office/officeart/2005/8/layout/list1"/>
    <dgm:cxn modelId="{6D68FF27-4889-43A8-8F86-E68055050380}" type="presParOf" srcId="{7026850B-4C75-4C13-BFCD-94E7C438144F}" destId="{C1649E68-7014-4F5C-B98E-E1F694B27CAA}" srcOrd="12" destOrd="0" presId="urn:microsoft.com/office/officeart/2005/8/layout/list1"/>
    <dgm:cxn modelId="{5B8D5DCA-9BA8-4734-8DE9-5DFE6B67518D}" type="presParOf" srcId="{C1649E68-7014-4F5C-B98E-E1F694B27CAA}" destId="{3C2294E9-F73A-4ADE-AF30-3215DB26ACD1}" srcOrd="0" destOrd="0" presId="urn:microsoft.com/office/officeart/2005/8/layout/list1"/>
    <dgm:cxn modelId="{03862E5E-1B72-473F-8D1C-A79D0F14358F}" type="presParOf" srcId="{C1649E68-7014-4F5C-B98E-E1F694B27CAA}" destId="{C5D564E6-3465-471A-B211-E069FAE25F0B}" srcOrd="1" destOrd="0" presId="urn:microsoft.com/office/officeart/2005/8/layout/list1"/>
    <dgm:cxn modelId="{CF0F93BB-81D5-4ED9-9E17-B5E81F9F0238}" type="presParOf" srcId="{7026850B-4C75-4C13-BFCD-94E7C438144F}" destId="{E3B4C65C-432C-43DF-B29E-E7A016062170}" srcOrd="13" destOrd="0" presId="urn:microsoft.com/office/officeart/2005/8/layout/list1"/>
    <dgm:cxn modelId="{6680005D-387C-4AFF-B5DD-F6635898099C}" type="presParOf" srcId="{7026850B-4C75-4C13-BFCD-94E7C438144F}" destId="{57665F5C-367B-4EA2-8791-9E5CB2733A3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BA03C4-EAD2-4022-A12D-56B19B4D2D45}" type="doc">
      <dgm:prSet loTypeId="urn:microsoft.com/office/officeart/2005/8/layout/hList3" loCatId="list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08A9677D-C8E1-49E7-A000-DC7B84E82AC7}">
      <dgm:prSet phldrT="[Текст]" custT="1"/>
      <dgm:spPr/>
      <dgm:t>
        <a:bodyPr/>
        <a:lstStyle/>
        <a:p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Детальный план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2695DB-BC89-4A06-84A1-B4E3631B1A93}" type="parTrans" cxnId="{A567EDFD-571C-408C-A6AA-E226C69E4F58}">
      <dgm:prSet/>
      <dgm:spPr/>
      <dgm:t>
        <a:bodyPr/>
        <a:lstStyle/>
        <a:p>
          <a:endParaRPr lang="ru-RU"/>
        </a:p>
      </dgm:t>
    </dgm:pt>
    <dgm:pt modelId="{66C0C18F-262C-4AA8-B532-6B9170A123A9}" type="sibTrans" cxnId="{A567EDFD-571C-408C-A6AA-E226C69E4F58}">
      <dgm:prSet/>
      <dgm:spPr/>
      <dgm:t>
        <a:bodyPr/>
        <a:lstStyle/>
        <a:p>
          <a:endParaRPr lang="ru-RU"/>
        </a:p>
      </dgm:t>
    </dgm:pt>
    <dgm:pt modelId="{26C69411-87A1-4AE5-9E85-DE2682B6F738}">
      <dgm:prSet phldrT="[Текст]" custT="1"/>
      <dgm:spPr/>
      <dgm:t>
        <a:bodyPr/>
        <a:lstStyle/>
        <a:p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Обеспечивает четкую взаимосвязь между оцененными рисками и дальнейшими аудиторскими процедурами; и  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8FA6AC-F109-4A67-BF01-17E24EFE0E1A}" type="parTrans" cxnId="{96DB98FD-ECE1-4EF5-943C-C08E146D0D41}">
      <dgm:prSet/>
      <dgm:spPr/>
      <dgm:t>
        <a:bodyPr/>
        <a:lstStyle/>
        <a:p>
          <a:endParaRPr lang="ru-RU"/>
        </a:p>
      </dgm:t>
    </dgm:pt>
    <dgm:pt modelId="{87B66B54-3BE7-485B-91AF-1A2CA5F0BD9D}" type="sibTrans" cxnId="{96DB98FD-ECE1-4EF5-943C-C08E146D0D41}">
      <dgm:prSet/>
      <dgm:spPr/>
      <dgm:t>
        <a:bodyPr/>
        <a:lstStyle/>
        <a:p>
          <a:endParaRPr lang="ru-RU"/>
        </a:p>
      </dgm:t>
    </dgm:pt>
    <dgm:pt modelId="{F19CA8D2-A552-4B59-9792-74933ED28936}">
      <dgm:prSet phldrT="[Текст]" custT="1"/>
      <dgm:spPr/>
      <dgm:t>
        <a:bodyPr/>
        <a:lstStyle/>
        <a:p>
          <a:r>
            <a:rPr lang="ru-RU" sz="2400" smtClean="0">
              <a:latin typeface="Arial" panose="020B0604020202020204" pitchFamily="34" charset="0"/>
              <a:cs typeface="Arial" panose="020B0604020202020204" pitchFamily="34" charset="0"/>
            </a:rPr>
            <a:t>Определяет характер, сроки выполнения и масштаб таких дальнейших аудиторских процедур (тесты средств контроля и процедуры проверки по существу). 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9C1A5B-4F2C-4785-A425-6B451F4845A7}" type="parTrans" cxnId="{FD9E2036-3B58-4BC9-8FCC-2DFCBA872138}">
      <dgm:prSet/>
      <dgm:spPr/>
      <dgm:t>
        <a:bodyPr/>
        <a:lstStyle/>
        <a:p>
          <a:endParaRPr lang="ru-RU"/>
        </a:p>
      </dgm:t>
    </dgm:pt>
    <dgm:pt modelId="{363DBC96-78BB-4DCB-B919-7F668036E018}" type="sibTrans" cxnId="{FD9E2036-3B58-4BC9-8FCC-2DFCBA872138}">
      <dgm:prSet/>
      <dgm:spPr/>
      <dgm:t>
        <a:bodyPr/>
        <a:lstStyle/>
        <a:p>
          <a:endParaRPr lang="ru-RU"/>
        </a:p>
      </dgm:t>
    </dgm:pt>
    <dgm:pt modelId="{2C88BB3A-08FF-400F-AAAD-16AF740B3262}">
      <dgm:prSet phldrT="[Текст]"/>
      <dgm:spPr/>
      <dgm:t>
        <a:bodyPr/>
        <a:lstStyle/>
        <a:p>
          <a:endParaRPr lang="ru-RU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149F3D-FFCD-4DD1-8440-509FC50A793F}" type="parTrans" cxnId="{E1A95A6C-A312-47A3-B4E7-FF8A965EA085}">
      <dgm:prSet/>
      <dgm:spPr/>
      <dgm:t>
        <a:bodyPr/>
        <a:lstStyle/>
        <a:p>
          <a:endParaRPr lang="ru-RU"/>
        </a:p>
      </dgm:t>
    </dgm:pt>
    <dgm:pt modelId="{E2227BEC-3850-4A91-8A7F-9A77170786A0}" type="sibTrans" cxnId="{E1A95A6C-A312-47A3-B4E7-FF8A965EA085}">
      <dgm:prSet/>
      <dgm:spPr/>
      <dgm:t>
        <a:bodyPr/>
        <a:lstStyle/>
        <a:p>
          <a:endParaRPr lang="ru-RU"/>
        </a:p>
      </dgm:t>
    </dgm:pt>
    <dgm:pt modelId="{498B7580-84C5-4DDD-AE07-1D19B6736263}" type="pres">
      <dgm:prSet presAssocID="{B1BA03C4-EAD2-4022-A12D-56B19B4D2D4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6CD1DF-34D9-4EC5-9B09-42CB229804D5}" type="pres">
      <dgm:prSet presAssocID="{08A9677D-C8E1-49E7-A000-DC7B84E82AC7}" presName="roof" presStyleLbl="dkBgShp" presStyleIdx="0" presStyleCnt="2" custLinFactNeighborX="709" custLinFactNeighborY="-33591"/>
      <dgm:spPr/>
      <dgm:t>
        <a:bodyPr/>
        <a:lstStyle/>
        <a:p>
          <a:endParaRPr lang="ru-RU"/>
        </a:p>
      </dgm:t>
    </dgm:pt>
    <dgm:pt modelId="{118A8533-2E7E-470A-B2A5-55DBFE365703}" type="pres">
      <dgm:prSet presAssocID="{08A9677D-C8E1-49E7-A000-DC7B84E82AC7}" presName="pillars" presStyleCnt="0"/>
      <dgm:spPr/>
    </dgm:pt>
    <dgm:pt modelId="{C71E7481-DE6D-4B4B-A752-2F84A626A621}" type="pres">
      <dgm:prSet presAssocID="{08A9677D-C8E1-49E7-A000-DC7B84E82AC7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08131-0518-491C-AE91-374AA6CA9212}" type="pres">
      <dgm:prSet presAssocID="{F19CA8D2-A552-4B59-9792-74933ED28936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6497B-B28A-4A96-AF1E-867CA4C686EE}" type="pres">
      <dgm:prSet presAssocID="{08A9677D-C8E1-49E7-A000-DC7B84E82AC7}" presName="base" presStyleLbl="dkBgShp" presStyleIdx="1" presStyleCnt="2"/>
      <dgm:spPr/>
    </dgm:pt>
  </dgm:ptLst>
  <dgm:cxnLst>
    <dgm:cxn modelId="{FD9E2036-3B58-4BC9-8FCC-2DFCBA872138}" srcId="{08A9677D-C8E1-49E7-A000-DC7B84E82AC7}" destId="{F19CA8D2-A552-4B59-9792-74933ED28936}" srcOrd="1" destOrd="0" parTransId="{0B9C1A5B-4F2C-4785-A425-6B451F4845A7}" sibTransId="{363DBC96-78BB-4DCB-B919-7F668036E018}"/>
    <dgm:cxn modelId="{E1A95A6C-A312-47A3-B4E7-FF8A965EA085}" srcId="{B1BA03C4-EAD2-4022-A12D-56B19B4D2D45}" destId="{2C88BB3A-08FF-400F-AAAD-16AF740B3262}" srcOrd="1" destOrd="0" parTransId="{1A149F3D-FFCD-4DD1-8440-509FC50A793F}" sibTransId="{E2227BEC-3850-4A91-8A7F-9A77170786A0}"/>
    <dgm:cxn modelId="{65FB2904-2126-4CFC-A922-E71465E2380F}" type="presOf" srcId="{26C69411-87A1-4AE5-9E85-DE2682B6F738}" destId="{C71E7481-DE6D-4B4B-A752-2F84A626A621}" srcOrd="0" destOrd="0" presId="urn:microsoft.com/office/officeart/2005/8/layout/hList3"/>
    <dgm:cxn modelId="{B8A0ECB6-8D90-4674-BAF8-4B31818E2C61}" type="presOf" srcId="{B1BA03C4-EAD2-4022-A12D-56B19B4D2D45}" destId="{498B7580-84C5-4DDD-AE07-1D19B6736263}" srcOrd="0" destOrd="0" presId="urn:microsoft.com/office/officeart/2005/8/layout/hList3"/>
    <dgm:cxn modelId="{A567EDFD-571C-408C-A6AA-E226C69E4F58}" srcId="{B1BA03C4-EAD2-4022-A12D-56B19B4D2D45}" destId="{08A9677D-C8E1-49E7-A000-DC7B84E82AC7}" srcOrd="0" destOrd="0" parTransId="{5B2695DB-BC89-4A06-84A1-B4E3631B1A93}" sibTransId="{66C0C18F-262C-4AA8-B532-6B9170A123A9}"/>
    <dgm:cxn modelId="{96DB98FD-ECE1-4EF5-943C-C08E146D0D41}" srcId="{08A9677D-C8E1-49E7-A000-DC7B84E82AC7}" destId="{26C69411-87A1-4AE5-9E85-DE2682B6F738}" srcOrd="0" destOrd="0" parTransId="{D08FA6AC-F109-4A67-BF01-17E24EFE0E1A}" sibTransId="{87B66B54-3BE7-485B-91AF-1A2CA5F0BD9D}"/>
    <dgm:cxn modelId="{8BBDF3E7-92D6-431D-9F1B-26135934887A}" type="presOf" srcId="{F19CA8D2-A552-4B59-9792-74933ED28936}" destId="{2C108131-0518-491C-AE91-374AA6CA9212}" srcOrd="0" destOrd="0" presId="urn:microsoft.com/office/officeart/2005/8/layout/hList3"/>
    <dgm:cxn modelId="{8318382E-AC88-4BB1-B702-45EEF5B9E150}" type="presOf" srcId="{08A9677D-C8E1-49E7-A000-DC7B84E82AC7}" destId="{5A6CD1DF-34D9-4EC5-9B09-42CB229804D5}" srcOrd="0" destOrd="0" presId="urn:microsoft.com/office/officeart/2005/8/layout/hList3"/>
    <dgm:cxn modelId="{E2636FAA-0603-4BDD-A4A1-1A81433FC571}" type="presParOf" srcId="{498B7580-84C5-4DDD-AE07-1D19B6736263}" destId="{5A6CD1DF-34D9-4EC5-9B09-42CB229804D5}" srcOrd="0" destOrd="0" presId="urn:microsoft.com/office/officeart/2005/8/layout/hList3"/>
    <dgm:cxn modelId="{1C3817BD-9B9E-4B62-AE9B-5CBD5DD4C9C8}" type="presParOf" srcId="{498B7580-84C5-4DDD-AE07-1D19B6736263}" destId="{118A8533-2E7E-470A-B2A5-55DBFE365703}" srcOrd="1" destOrd="0" presId="urn:microsoft.com/office/officeart/2005/8/layout/hList3"/>
    <dgm:cxn modelId="{9BAED1AD-5445-4786-9727-98F6780FB717}" type="presParOf" srcId="{118A8533-2E7E-470A-B2A5-55DBFE365703}" destId="{C71E7481-DE6D-4B4B-A752-2F84A626A621}" srcOrd="0" destOrd="0" presId="urn:microsoft.com/office/officeart/2005/8/layout/hList3"/>
    <dgm:cxn modelId="{1EE9C769-D72C-4B6A-9DE4-79450D42EB51}" type="presParOf" srcId="{118A8533-2E7E-470A-B2A5-55DBFE365703}" destId="{2C108131-0518-491C-AE91-374AA6CA9212}" srcOrd="1" destOrd="0" presId="urn:microsoft.com/office/officeart/2005/8/layout/hList3"/>
    <dgm:cxn modelId="{5EA81BCA-C178-4A49-86B9-46C723DA95DE}" type="presParOf" srcId="{498B7580-84C5-4DDD-AE07-1D19B6736263}" destId="{C576497B-B28A-4A96-AF1E-867CA4C686E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56897-E56B-46E3-9B61-E62A567E85C0}">
      <dsp:nvSpPr>
        <dsp:cNvPr id="0" name=""/>
        <dsp:cNvSpPr/>
      </dsp:nvSpPr>
      <dsp:spPr>
        <a:xfrm>
          <a:off x="0" y="2566841"/>
          <a:ext cx="2563322" cy="1281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Процесс планирования включает: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539" y="2604380"/>
        <a:ext cx="2488244" cy="1206583"/>
      </dsp:txXfrm>
    </dsp:sp>
    <dsp:sp modelId="{73ADADB3-D25C-4A51-97B2-8096CD6C85C6}">
      <dsp:nvSpPr>
        <dsp:cNvPr id="0" name=""/>
        <dsp:cNvSpPr/>
      </dsp:nvSpPr>
      <dsp:spPr>
        <a:xfrm rot="17925834">
          <a:off x="2070677" y="2357537"/>
          <a:ext cx="1899179" cy="35429"/>
        </a:xfrm>
        <a:custGeom>
          <a:avLst/>
          <a:gdLst/>
          <a:ahLst/>
          <a:cxnLst/>
          <a:rect l="0" t="0" r="0" b="0"/>
          <a:pathLst>
            <a:path>
              <a:moveTo>
                <a:pt x="0" y="17714"/>
              </a:moveTo>
              <a:lnTo>
                <a:pt x="1899179" y="17714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972787" y="2327772"/>
        <a:ext cx="94958" cy="94958"/>
      </dsp:txXfrm>
    </dsp:sp>
    <dsp:sp modelId="{7769EF56-9864-4AE1-B85C-6E260EE73980}">
      <dsp:nvSpPr>
        <dsp:cNvPr id="0" name=""/>
        <dsp:cNvSpPr/>
      </dsp:nvSpPr>
      <dsp:spPr>
        <a:xfrm>
          <a:off x="3477210" y="468748"/>
          <a:ext cx="7830336" cy="2148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стадию изучения - получение базовой информации о клиенте, включая информацию о специфике деятельности клиента, контрольной среде, компьютерном оборудовании, используемом клиентом, изменениях, произошедших после последней аудиторской проверки, и информации о критических областях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0128" y="531666"/>
        <a:ext cx="7704500" cy="2022331"/>
      </dsp:txXfrm>
    </dsp:sp>
    <dsp:sp modelId="{15C3B92F-B06F-465C-B469-ABECDEC48CDC}">
      <dsp:nvSpPr>
        <dsp:cNvPr id="0" name=""/>
        <dsp:cNvSpPr/>
      </dsp:nvSpPr>
      <dsp:spPr>
        <a:xfrm rot="442590">
          <a:off x="2559388" y="3250989"/>
          <a:ext cx="950747" cy="35429"/>
        </a:xfrm>
        <a:custGeom>
          <a:avLst/>
          <a:gdLst/>
          <a:ahLst/>
          <a:cxnLst/>
          <a:rect l="0" t="0" r="0" b="0"/>
          <a:pathLst>
            <a:path>
              <a:moveTo>
                <a:pt x="0" y="17714"/>
              </a:moveTo>
              <a:lnTo>
                <a:pt x="950747" y="17714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10993" y="3244935"/>
        <a:ext cx="47537" cy="47537"/>
      </dsp:txXfrm>
    </dsp:sp>
    <dsp:sp modelId="{C2F22662-F60F-4239-B6CA-05E0D5E07DF6}">
      <dsp:nvSpPr>
        <dsp:cNvPr id="0" name=""/>
        <dsp:cNvSpPr/>
      </dsp:nvSpPr>
      <dsp:spPr>
        <a:xfrm>
          <a:off x="3506202" y="2688906"/>
          <a:ext cx="7833796" cy="1281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Arial" panose="020B0604020202020204" pitchFamily="34" charset="0"/>
              <a:cs typeface="Arial" panose="020B0604020202020204" pitchFamily="34" charset="0"/>
            </a:rPr>
            <a:t>стадию оценки - определение уровня существенности и оценку риска того, что в бухгалтерской отчетности клиента могут иметь место существенные искажения и что они останутся не выявленными; 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3741" y="2726445"/>
        <a:ext cx="7758718" cy="1206583"/>
      </dsp:txXfrm>
    </dsp:sp>
    <dsp:sp modelId="{CB8D99FB-C3F0-4CD9-9942-4556341CE17B}">
      <dsp:nvSpPr>
        <dsp:cNvPr id="0" name=""/>
        <dsp:cNvSpPr/>
      </dsp:nvSpPr>
      <dsp:spPr>
        <a:xfrm rot="3727475">
          <a:off x="1974454" y="4167589"/>
          <a:ext cx="2211921" cy="35429"/>
        </a:xfrm>
        <a:custGeom>
          <a:avLst/>
          <a:gdLst/>
          <a:ahLst/>
          <a:cxnLst/>
          <a:rect l="0" t="0" r="0" b="0"/>
          <a:pathLst>
            <a:path>
              <a:moveTo>
                <a:pt x="0" y="17714"/>
              </a:moveTo>
              <a:lnTo>
                <a:pt x="2211921" y="17714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025117" y="4130005"/>
        <a:ext cx="110596" cy="110596"/>
      </dsp:txXfrm>
    </dsp:sp>
    <dsp:sp modelId="{BB2F5223-BF4E-4068-B4F3-B9FE90EB1FEB}">
      <dsp:nvSpPr>
        <dsp:cNvPr id="0" name=""/>
        <dsp:cNvSpPr/>
      </dsp:nvSpPr>
      <dsp:spPr>
        <a:xfrm>
          <a:off x="3597507" y="4162817"/>
          <a:ext cx="7762356" cy="2000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механическую стадию - на этой стадии решаются вопросы организации работы аудиторов, включая подготовку программ аудита, распределение обязанностей в ходе проверки и т.д. 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6092" y="4221402"/>
        <a:ext cx="7645186" cy="18830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1E140-4816-471E-A954-4D47EF0A5FD4}">
      <dsp:nvSpPr>
        <dsp:cNvPr id="0" name=""/>
        <dsp:cNvSpPr/>
      </dsp:nvSpPr>
      <dsp:spPr>
        <a:xfrm>
          <a:off x="-6160035" y="-942435"/>
          <a:ext cx="7332754" cy="7332754"/>
        </a:xfrm>
        <a:prstGeom prst="blockArc">
          <a:avLst>
            <a:gd name="adj1" fmla="val 18900000"/>
            <a:gd name="adj2" fmla="val 2700000"/>
            <a:gd name="adj3" fmla="val 295"/>
          </a:avLst>
        </a:pr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39031-109E-426E-86F7-F1787C83C75F}">
      <dsp:nvSpPr>
        <dsp:cNvPr id="0" name=""/>
        <dsp:cNvSpPr/>
      </dsp:nvSpPr>
      <dsp:spPr>
        <a:xfrm>
          <a:off x="542814" y="191275"/>
          <a:ext cx="11013259" cy="9794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07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Установить характеристики соглашения, которые определяют его масштаб;</a:t>
          </a:r>
          <a:endParaRPr lang="ru-RU" sz="1600" b="1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2814" y="191275"/>
        <a:ext cx="11013259" cy="979420"/>
      </dsp:txXfrm>
    </dsp:sp>
    <dsp:sp modelId="{3B7000D6-7DFD-4CD5-BC93-DAF449368B89}">
      <dsp:nvSpPr>
        <dsp:cNvPr id="0" name=""/>
        <dsp:cNvSpPr/>
      </dsp:nvSpPr>
      <dsp:spPr>
        <a:xfrm>
          <a:off x="86665" y="255233"/>
          <a:ext cx="851504" cy="851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826A8E-1B97-499E-9AFF-20F74B5F5497}">
      <dsp:nvSpPr>
        <dsp:cNvPr id="0" name=""/>
        <dsp:cNvSpPr/>
      </dsp:nvSpPr>
      <dsp:spPr>
        <a:xfrm>
          <a:off x="1030860" y="1212753"/>
          <a:ext cx="10525128" cy="9794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07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Установить цели отчетности, представляемой по соглашению, для планирования сроков проведения аудита и характера необходимых коммуникаций;</a:t>
          </a:r>
          <a:endParaRPr lang="ru-RU" sz="1600" b="1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0860" y="1212753"/>
        <a:ext cx="10525128" cy="979420"/>
      </dsp:txXfrm>
    </dsp:sp>
    <dsp:sp modelId="{C69EEB8F-52CF-421E-99AF-139F143FF2D9}">
      <dsp:nvSpPr>
        <dsp:cNvPr id="0" name=""/>
        <dsp:cNvSpPr/>
      </dsp:nvSpPr>
      <dsp:spPr>
        <a:xfrm>
          <a:off x="574795" y="1276711"/>
          <a:ext cx="851504" cy="851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B4C965-009B-41F5-9218-A8747F93EAF1}">
      <dsp:nvSpPr>
        <dsp:cNvPr id="0" name=""/>
        <dsp:cNvSpPr/>
      </dsp:nvSpPr>
      <dsp:spPr>
        <a:xfrm>
          <a:off x="1180556" y="2234231"/>
          <a:ext cx="10375311" cy="9794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07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Рассмотреть факторы, которые, согласно профессиональному суждению аудитора, являются значительными для направления усилий команды по проекту;</a:t>
          </a:r>
          <a:endParaRPr lang="ru-RU" sz="1600" b="1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80556" y="2234231"/>
        <a:ext cx="10375311" cy="979420"/>
      </dsp:txXfrm>
    </dsp:sp>
    <dsp:sp modelId="{66A8A2ED-C080-4FBF-AB9D-C0D2AD493DD0}">
      <dsp:nvSpPr>
        <dsp:cNvPr id="0" name=""/>
        <dsp:cNvSpPr/>
      </dsp:nvSpPr>
      <dsp:spPr>
        <a:xfrm>
          <a:off x="724612" y="2298189"/>
          <a:ext cx="851504" cy="851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CD36B-01BF-48FF-814C-DFD146320E1F}">
      <dsp:nvSpPr>
        <dsp:cNvPr id="0" name=""/>
        <dsp:cNvSpPr/>
      </dsp:nvSpPr>
      <dsp:spPr>
        <a:xfrm>
          <a:off x="1030860" y="3255709"/>
          <a:ext cx="10525128" cy="9794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07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Рассмотреть результаты предварительной работы по соглашению и, при необходимости, рассмотреть вопрос о том, являются ли знания, полученные при выполнении партнером по проекту других соглашений для субъекта, значимыми для аудита; и</a:t>
          </a:r>
          <a:endParaRPr lang="ru-RU" sz="1600" b="1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0860" y="3255709"/>
        <a:ext cx="10525128" cy="979420"/>
      </dsp:txXfrm>
    </dsp:sp>
    <dsp:sp modelId="{B07CC8F2-C2AB-4268-B3D8-175EE5C68D43}">
      <dsp:nvSpPr>
        <dsp:cNvPr id="0" name=""/>
        <dsp:cNvSpPr/>
      </dsp:nvSpPr>
      <dsp:spPr>
        <a:xfrm>
          <a:off x="574795" y="3319667"/>
          <a:ext cx="851504" cy="851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25386-98EE-409D-AFCB-DA740BAB6A32}">
      <dsp:nvSpPr>
        <dsp:cNvPr id="0" name=""/>
        <dsp:cNvSpPr/>
      </dsp:nvSpPr>
      <dsp:spPr>
        <a:xfrm>
          <a:off x="542814" y="4277187"/>
          <a:ext cx="11013259" cy="97942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07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Установить характер, сроки использования и объем ресурсов, необходимых для выполнения соглашения</a:t>
          </a:r>
          <a:endParaRPr lang="ru-RU" sz="1600" b="1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2814" y="4277187"/>
        <a:ext cx="11013259" cy="979420"/>
      </dsp:txXfrm>
    </dsp:sp>
    <dsp:sp modelId="{5629EF09-E6E3-4AC5-AC90-9DA003EA4306}">
      <dsp:nvSpPr>
        <dsp:cNvPr id="0" name=""/>
        <dsp:cNvSpPr/>
      </dsp:nvSpPr>
      <dsp:spPr>
        <a:xfrm>
          <a:off x="86665" y="4341145"/>
          <a:ext cx="851504" cy="8515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7BDC9-E372-4D58-8E7F-F99C78C485C9}">
      <dsp:nvSpPr>
        <dsp:cNvPr id="0" name=""/>
        <dsp:cNvSpPr/>
      </dsp:nvSpPr>
      <dsp:spPr>
        <a:xfrm rot="16200000">
          <a:off x="-125564" y="128317"/>
          <a:ext cx="2958253" cy="2701617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Размер и сложность субъекта;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754" y="591650"/>
        <a:ext cx="2701617" cy="1774951"/>
      </dsp:txXfrm>
    </dsp:sp>
    <dsp:sp modelId="{949FB766-6E4A-4816-B71F-0FA0943560C5}">
      <dsp:nvSpPr>
        <dsp:cNvPr id="0" name=""/>
        <dsp:cNvSpPr/>
      </dsp:nvSpPr>
      <dsp:spPr>
        <a:xfrm rot="16200000">
          <a:off x="2778674" y="128317"/>
          <a:ext cx="2958253" cy="2701617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Состав и размер группы по проекту.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906992" y="591650"/>
        <a:ext cx="2701617" cy="1774951"/>
      </dsp:txXfrm>
    </dsp:sp>
    <dsp:sp modelId="{65E1EE2E-E844-4A08-B72F-22EBA03B6D25}">
      <dsp:nvSpPr>
        <dsp:cNvPr id="0" name=""/>
        <dsp:cNvSpPr/>
      </dsp:nvSpPr>
      <dsp:spPr>
        <a:xfrm rot="16200000">
          <a:off x="5682912" y="128317"/>
          <a:ext cx="2958253" cy="2701617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Предыдущий опыт аудитора по работе с субъектом; 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811230" y="591650"/>
        <a:ext cx="2701617" cy="1774951"/>
      </dsp:txXfrm>
    </dsp:sp>
    <dsp:sp modelId="{AC106140-70AD-4E72-852C-65B69189CFFC}">
      <dsp:nvSpPr>
        <dsp:cNvPr id="0" name=""/>
        <dsp:cNvSpPr/>
      </dsp:nvSpPr>
      <dsp:spPr>
        <a:xfrm rot="16200000">
          <a:off x="8587151" y="128317"/>
          <a:ext cx="2958253" cy="2701617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Изменения в обстоятельствах, которые происходят в ходе выполнения соглашения по аудиту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8715469" y="591650"/>
        <a:ext cx="2701617" cy="17749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7F4F6-E1A7-48D8-9492-C823A5A75A3E}">
      <dsp:nvSpPr>
        <dsp:cNvPr id="0" name=""/>
        <dsp:cNvSpPr/>
      </dsp:nvSpPr>
      <dsp:spPr>
        <a:xfrm>
          <a:off x="0" y="454500"/>
          <a:ext cx="9872663" cy="630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F4B4F8-874F-487D-9003-9F0BB5C5F35F}">
      <dsp:nvSpPr>
        <dsp:cNvPr id="0" name=""/>
        <dsp:cNvSpPr/>
      </dsp:nvSpPr>
      <dsp:spPr>
        <a:xfrm>
          <a:off x="493633" y="85500"/>
          <a:ext cx="8896355" cy="738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Собор информаций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9659" y="121526"/>
        <a:ext cx="8824303" cy="665948"/>
      </dsp:txXfrm>
    </dsp:sp>
    <dsp:sp modelId="{44C27F3D-A85D-4A4D-AA39-4D9CA6D92550}">
      <dsp:nvSpPr>
        <dsp:cNvPr id="0" name=""/>
        <dsp:cNvSpPr/>
      </dsp:nvSpPr>
      <dsp:spPr>
        <a:xfrm>
          <a:off x="0" y="1588500"/>
          <a:ext cx="9872663" cy="630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2BB5F2-1B80-4F2A-9725-68EB096168ED}">
      <dsp:nvSpPr>
        <dsp:cNvPr id="0" name=""/>
        <dsp:cNvSpPr/>
      </dsp:nvSpPr>
      <dsp:spPr>
        <a:xfrm>
          <a:off x="493633" y="1219500"/>
          <a:ext cx="8896355" cy="738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Оценка рисков </a:t>
          </a:r>
          <a:r>
            <a:rPr lang="ru-RU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существенных искажений на уровне финансовой отчетности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9659" y="1255526"/>
        <a:ext cx="8824303" cy="665948"/>
      </dsp:txXfrm>
    </dsp:sp>
    <dsp:sp modelId="{235F83B6-EFFE-464A-8201-CFDF0C559C9D}">
      <dsp:nvSpPr>
        <dsp:cNvPr id="0" name=""/>
        <dsp:cNvSpPr/>
      </dsp:nvSpPr>
      <dsp:spPr>
        <a:xfrm>
          <a:off x="0" y="2722500"/>
          <a:ext cx="9872663" cy="630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AF677F-BAD9-46AF-B319-723F0F9432C9}">
      <dsp:nvSpPr>
        <dsp:cNvPr id="0" name=""/>
        <dsp:cNvSpPr/>
      </dsp:nvSpPr>
      <dsp:spPr>
        <a:xfrm>
          <a:off x="493633" y="2353500"/>
          <a:ext cx="8896355" cy="738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Разработать </a:t>
          </a:r>
          <a:r>
            <a:rPr lang="ru-RU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общий подход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9659" y="2389526"/>
        <a:ext cx="8824303" cy="665948"/>
      </dsp:txXfrm>
    </dsp:sp>
    <dsp:sp modelId="{57665F5C-367B-4EA2-8791-9E5CB2733A38}">
      <dsp:nvSpPr>
        <dsp:cNvPr id="0" name=""/>
        <dsp:cNvSpPr/>
      </dsp:nvSpPr>
      <dsp:spPr>
        <a:xfrm>
          <a:off x="0" y="3856500"/>
          <a:ext cx="9872663" cy="630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D564E6-3465-471A-B211-E069FAE25F0B}">
      <dsp:nvSpPr>
        <dsp:cNvPr id="0" name=""/>
        <dsp:cNvSpPr/>
      </dsp:nvSpPr>
      <dsp:spPr>
        <a:xfrm>
          <a:off x="493633" y="3487500"/>
          <a:ext cx="8896355" cy="738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Разработать </a:t>
          </a:r>
          <a:r>
            <a:rPr lang="ru-RU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план управления ресурсами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9659" y="3523526"/>
        <a:ext cx="8824303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CD1DF-34D9-4EC5-9B09-42CB229804D5}">
      <dsp:nvSpPr>
        <dsp:cNvPr id="0" name=""/>
        <dsp:cNvSpPr/>
      </dsp:nvSpPr>
      <dsp:spPr>
        <a:xfrm>
          <a:off x="0" y="0"/>
          <a:ext cx="11843512" cy="872032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Детальный план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11843512" cy="872032"/>
      </dsp:txXfrm>
    </dsp:sp>
    <dsp:sp modelId="{C71E7481-DE6D-4B4B-A752-2F84A626A621}">
      <dsp:nvSpPr>
        <dsp:cNvPr id="0" name=""/>
        <dsp:cNvSpPr/>
      </dsp:nvSpPr>
      <dsp:spPr>
        <a:xfrm>
          <a:off x="0" y="872032"/>
          <a:ext cx="5921755" cy="18312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Обеспечивает четкую взаимосвязь между оцененными рисками и дальнейшими аудиторскими процедурами; и  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872032"/>
        <a:ext cx="5921755" cy="1831268"/>
      </dsp:txXfrm>
    </dsp:sp>
    <dsp:sp modelId="{2C108131-0518-491C-AE91-374AA6CA9212}">
      <dsp:nvSpPr>
        <dsp:cNvPr id="0" name=""/>
        <dsp:cNvSpPr/>
      </dsp:nvSpPr>
      <dsp:spPr>
        <a:xfrm>
          <a:off x="5921756" y="872032"/>
          <a:ext cx="5921755" cy="18312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latin typeface="Arial" panose="020B0604020202020204" pitchFamily="34" charset="0"/>
              <a:cs typeface="Arial" panose="020B0604020202020204" pitchFamily="34" charset="0"/>
            </a:rPr>
            <a:t>Определяет характер, сроки выполнения и масштаб таких дальнейших аудиторских процедур (тесты средств контроля и процедуры проверки по существу). 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1756" y="872032"/>
        <a:ext cx="5921755" cy="1831268"/>
      </dsp:txXfrm>
    </dsp:sp>
    <dsp:sp modelId="{C576497B-B28A-4A96-AF1E-867CA4C686EE}">
      <dsp:nvSpPr>
        <dsp:cNvPr id="0" name=""/>
        <dsp:cNvSpPr/>
      </dsp:nvSpPr>
      <dsp:spPr>
        <a:xfrm>
          <a:off x="0" y="2703301"/>
          <a:ext cx="11843512" cy="203474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555EA-0BA4-4572-8CBD-E05EC17BFBF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B6055-541F-487E-9866-70F4C4CCF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299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F0FD0-0C9E-4EBC-970D-77DB2AEE917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8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F0FD0-0C9E-4EBC-970D-77DB2AEE917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F0FD0-0C9E-4EBC-970D-77DB2AEE917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91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890" y="123825"/>
            <a:ext cx="5030787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>
                <a:latin typeface="Arial" panose="020B0604020202020204" pitchFamily="34" charset="0"/>
              </a:rPr>
              <a:t>КАЗАХСКИЙ НАЦИОНАЛЬНЫЙ УНИВЕРСИТЕТ ИМ. АЛЬ-ФАРАБИ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4224340" y="950913"/>
            <a:ext cx="5780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Высшая школа экономики и бизнеса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1774827" y="5003800"/>
            <a:ext cx="5972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 smtClean="0">
                <a:latin typeface="Arial" panose="020B0604020202020204" pitchFamily="34" charset="0"/>
              </a:rPr>
              <a:t>Основы аудита</a:t>
            </a:r>
            <a:endParaRPr lang="ru-RU" altLang="ru-RU" b="1" dirty="0">
              <a:latin typeface="Arial" panose="020B0604020202020204" pitchFamily="34" charset="0"/>
            </a:endParaRP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5808663" y="5732463"/>
            <a:ext cx="4679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Султанова Б.Б.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к.э.н., ассоциированный профессор</a:t>
            </a:r>
          </a:p>
        </p:txBody>
      </p:sp>
      <p:pic>
        <p:nvPicPr>
          <p:cNvPr id="4102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188913"/>
            <a:ext cx="1350962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21826" b="16159"/>
          <a:stretch>
            <a:fillRect/>
          </a:stretch>
        </p:blipFill>
        <p:spPr bwMode="auto">
          <a:xfrm>
            <a:off x="3702050" y="1685927"/>
            <a:ext cx="538480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68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14960" y="1176437"/>
          <a:ext cx="11602720" cy="5447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4936" y="336296"/>
            <a:ext cx="1069848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определении общей стратегии аудита аудитор должен: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96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91440"/>
            <a:ext cx="11582400" cy="647192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pPr indent="4921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общей стратегии начинается во время фазы оценки аудиторского риска. 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921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детального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плана аудита может начаться, когда уже есть достаточная информация об оцененных рисках, позволяющая определить соответствующие ответные действия. Чаще всего это можно сделать на фазе ответных действий. </a:t>
            </a:r>
          </a:p>
          <a:p>
            <a:pPr indent="4921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 и масштаб деятельности по планированию будут варьироваться в зависимости от нескольких факторов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492125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92125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92125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92125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92125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92125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92125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68306471"/>
              </p:ext>
            </p:extLst>
          </p:nvPr>
        </p:nvGraphicFramePr>
        <p:xfrm>
          <a:off x="436880" y="3362960"/>
          <a:ext cx="11419840" cy="2958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5496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304800"/>
            <a:ext cx="11440160" cy="1016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Шаги, предпринимаемые при разработке общего плана и стратегии, включают: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8130"/>
              </p:ext>
            </p:extLst>
          </p:nvPr>
        </p:nvGraphicFramePr>
        <p:xfrm>
          <a:off x="1143000" y="1524000"/>
          <a:ext cx="987266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6945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440" y="193040"/>
            <a:ext cx="11592560" cy="1772920"/>
          </a:xfrm>
          <a:solidFill>
            <a:schemeClr val="tx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1 </a:t>
            </a:r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 первого шага необходимо установить масштаб соглашения, требования к отчетам и любые значительные изменения, которые имели место после завершения последнего соглашения. Некоторые факторы, которые необходимо рассмотреть, изложены в нижней таблице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62894"/>
              </p:ext>
            </p:extLst>
          </p:nvPr>
        </p:nvGraphicFramePr>
        <p:xfrm>
          <a:off x="345440" y="2057400"/>
          <a:ext cx="11440160" cy="453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0160"/>
              </a:tblGrid>
              <a:tr h="524818">
                <a:tc>
                  <a:txBody>
                    <a:bodyPr/>
                    <a:lstStyle/>
                    <a:p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Масштаб соглашения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11622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Какие особенности определят масштаб соглашения? Рассмотрите следующие вопросы: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Используемая основа представления финансовой отчетности;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Отраслевые требования к отчетности;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Необходимость проведения обязательного аудита отдельной финансовой отчетности в дополнение к аудиту в целях консолидации; 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Доступность персонала и данных клиента, когда требуется;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Использование обслуживающей организации (например, для начисления зарплаты и т.д.) и наличие доказательств о системе внутреннего контроля; и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Компоненты и территориальные подразделения субъекта (если есть), </a:t>
                      </a:r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аудируемые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другими фирмами.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735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640" y="122936"/>
            <a:ext cx="11562080" cy="107492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2 – </a:t>
            </a:r>
            <a:r>
              <a:rPr lang="ru-RU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Оценить </a:t>
            </a:r>
            <a:r>
              <a:rPr lang="ru-RU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риски существенных искажений на уровне финансовой отчетности</a:t>
            </a:r>
            <a:r>
              <a:rPr lang="ru-RU" sz="2400" b="1" i="1" dirty="0"/>
              <a:t/>
            </a:r>
            <a:br>
              <a:rPr lang="ru-RU" sz="2400" b="1" i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640" y="975360"/>
            <a:ext cx="11653520" cy="5699760"/>
          </a:xfrm>
          <a:solidFill>
            <a:schemeClr val="tx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4445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 существенных искажений на уровне финансовой отчетности в целом относится к всеобъемлющим рискам, которые затрагивают субъект в целом (таким как характер отрасли, порядочность руководства, и его отношение к контролю и компетентности). Риски на уровне утверждений в целом относятся к специфическим рискам (таким как высокая стоимость запасов или отгруженных товаров, по которым не были выставлены счета), которые происходят на уровне бизнес-процесса. </a:t>
            </a:r>
          </a:p>
          <a:p>
            <a:pPr marL="4445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Предварительная оценка рисков существенных искажений на уровне финансовой отчетности в целом может использоваться для разработки предварительной общей стратегии аудита. Причина состоит в том, что низкая оценка риска (соответственно задокументированная), кроме прочего, может использоваться для сокращения процедур проверки по существу, необходимых на уровне утверждений. Наоборот, высокая оценка риска привела бы к большему объему работы, которую необходимо выполнить на уровне утверждений.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03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375920"/>
            <a:ext cx="11551920" cy="5933440"/>
          </a:xfrm>
          <a:solidFill>
            <a:schemeClr val="tx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3 – Разработка общей стратегий</a:t>
            </a:r>
            <a:br>
              <a:rPr lang="ru-RU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следующего шага необходимо проанализировать всю полученную (при выполнении Шага 1 и Шага 2) информацию о субъекте и оцененные риски, чтобы разработать общую стратегию аудита для выполнения соглашения. </a:t>
            </a:r>
            <a:br>
              <a:rPr lang="ru-RU" sz="24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стратегия аудита устанавливает масштаб, сроки выполнения, и подход к аудиту, а также направляет разработку более детального плана аудита, который показан в нижней.</a:t>
            </a:r>
            <a:br>
              <a:rPr lang="ru-RU" sz="24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49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055654"/>
              </p:ext>
            </p:extLst>
          </p:nvPr>
        </p:nvGraphicFramePr>
        <p:xfrm>
          <a:off x="264160" y="264160"/>
          <a:ext cx="11602719" cy="63194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02719"/>
              </a:tblGrid>
              <a:tr h="28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Факторы, которые необходимо рассмотреть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391" marR="6739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1698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предыдущего аудита (включая тесты средств контроля, на которые можно было бы положиться в текущем периоде), и других заданий, выполненных для субъекта.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Действия, предпринятые руководством  субъекта в ответ на идентифицированные недостатки в системе внутреннего контроля.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Необходимые человеческие ресурсы и навыки, требуемые для проведения аудита. Рассмотрите необходимость привлечения экспертов для работы над сложными, специфическими областями аудита, а также областями с высокими уровнем риска.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выполнения аудита, включая инвентаризацию запасов и другие необходимые процедуры.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Наиболее эффективный способ ответить на оцененные риски существенных искажений как на уровне финансовой отчетности, так и на уровне утверждений.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Влияние информационной технологии (наличие подтверждающей документации, и т.д.) на аудит.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Стремление руководства субъекта разработать и внедрить надежную систему внутреннего контроля, включая документирование такой системы внутреннего контроля.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Возможность игнорирования руководством системы контроля.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Необходимость учитывать некоторую непредсказуемость при выполнении аудиторских процедур.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391" marR="67391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178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560" y="91440"/>
            <a:ext cx="11460480" cy="2235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27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Разработка плана по управлению ресурсами</a:t>
            </a:r>
            <a:br>
              <a:rPr lang="ru-RU" sz="27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Заключительный шаг при разработке общей стратегии аудита должен установить характер, сроки выполнения, и масштаб ресурсов, необходимых для выполнения соглашения, указанных </a:t>
            </a:r>
            <a:r>
              <a:rPr lang="ru-RU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ниже: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9009"/>
              </p:ext>
            </p:extLst>
          </p:nvPr>
        </p:nvGraphicFramePr>
        <p:xfrm>
          <a:off x="91440" y="2479040"/>
          <a:ext cx="11785600" cy="41137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785600"/>
              </a:tblGrid>
              <a:tr h="411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 команды по аудиту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0568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Обладает ли предложенная группа по проекту необходимыми навыками и ресурсами?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Возложены ли на некоторых членов группы обязанности по надзору в ходе аудита?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Наблюдается ли постоянство в составе группы по проекту?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Были ли такие обязанности, как присутствие на инвентаризации запасов и отправка подтверждений до конца года, возложены на определенных сотрудников?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 ли назначен сотрудник, проводящий контрольный обзор качества выполнения соглашения (если применимо)?</a:t>
                      </a:r>
                      <a:endParaRPr lang="ru-RU" sz="1600" b="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411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Распределение времени</a:t>
                      </a:r>
                      <a:endParaRPr lang="ru-RU" sz="16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123413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 ли выделен бюджет часов для каждого члена команды для выполнения его или её задания?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Было ли выделено отдельно время для областей, где могут возникнуть более высокие риски существенных искажений?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Сколько всего времени выделено для выполнения назначенной работы?</a:t>
                      </a:r>
                      <a:endParaRPr lang="ru-RU" sz="1600" b="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73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081564"/>
              </p:ext>
            </p:extLst>
          </p:nvPr>
        </p:nvGraphicFramePr>
        <p:xfrm>
          <a:off x="233681" y="294640"/>
          <a:ext cx="11653520" cy="6319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3520"/>
              </a:tblGrid>
              <a:tr h="273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Обмен информацией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67" marR="58967" marT="0" marB="0">
                    <a:solidFill>
                      <a:schemeClr val="tx1"/>
                    </a:solidFill>
                  </a:tcPr>
                </a:tc>
              </a:tr>
              <a:tr h="343765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Были ли члены команды по аудиту проинформированы о своих ролях, обязанностях, а также о том, что от них ожидается?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Напомнили ли членам команды о необходимости поддерживать сомневающийся настрой и проявлять профессиональный скептицизм при сборе и оценке аудиторского доказательства?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Были ли установлены даты проведения собраний команды по аудиту для обсуждения: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Детальных планов аудита и обмена информацией о субъекте? 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Выявления возможности мошенничества? 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Крайних сроков выполнения соглашения и сроков обзора файлов?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Были ли установлены даты начала полевых исследований (на промежуточную дату и на конец года) и других действий, таких как отправка подтверждений, инвентаризация запасов, и процедуры отсечения?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Были ли назначены основные даты для встречи с другими аудиторами, экспертами, и третьими лицами, вовлеченными в аудит?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67" marR="58967" marT="0" marB="0">
                    <a:solidFill>
                      <a:schemeClr val="tx1"/>
                    </a:solidFill>
                  </a:tcPr>
                </a:tc>
              </a:tr>
              <a:tr h="273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Управление, руководство и надзор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67" marR="58967" marT="0" marB="0">
                    <a:solidFill>
                      <a:schemeClr val="tx1"/>
                    </a:solidFill>
                  </a:tcPr>
                </a:tc>
              </a:tr>
              <a:tr h="233550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2286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 ли разработан план: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Ежедневного надзора за штатом, работающим над проектом?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Участия старшего штата с целью ответов на вопросы, рассмотрения потенциальных проблем, а также для того, чтобы быть в курсе продвижения работы над проектом?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Обзора файлов либо на объекте, либо в офисе?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Собраний команды по итогам выполненной работы (если необходимо)?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ли потребность в более тщательном надзоре и проверках в результате высокого уровня оцененного риска на уровне финансовой отчетности в целом?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67" marR="58967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40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0"/>
            <a:ext cx="11836400" cy="68580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44450" indent="493713">
              <a:lnSpc>
                <a:spcPct val="100000"/>
              </a:lnSpc>
              <a:spcBef>
                <a:spcPts val="0"/>
              </a:spcBef>
              <a:buNone/>
            </a:pPr>
            <a:endParaRPr lang="ru-RU" sz="2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 </a:t>
            </a:r>
            <a:r>
              <a:rPr lang="ru-RU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разработку общей стратегии аудита и детального плана аудита полностью лежит на аудиторе. </a:t>
            </a:r>
          </a:p>
          <a:p>
            <a:pPr marL="4445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Зачастую бывает полезным обсудить элементы детального плана аудита (такие как сроки выполнения) с руководством субъекта. Эти обсуждения часто приводят к небольшим изменениям плана, чтобы скоординировать сроки и облегчить выполнение определенных процедур. Однако, нет необходимость подробно обсуждать характер, сроки выполнения и масштаб запланированных процедур с целью их изменения или сокращения их объема, чтобы приспособиться к запросам руководства. Такие запросы могут поставить под угрозу эффективность аудита, сделать аудиторские процедуры слишком предсказуемыми, и могут даже составить ограничение масштаба.</a:t>
            </a:r>
          </a:p>
          <a:p>
            <a:pPr marL="4445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когда руководство субъекта отсчитывается перед отдельной группой лиц, наделенных руководящими полномочиями, необходимо обсудить общую стратегию аудита с такими лицами или проинформировать их в письменной форме, включая:</a:t>
            </a:r>
          </a:p>
          <a:p>
            <a:pPr marL="387350" lv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Общую стратегию аудита;</a:t>
            </a:r>
          </a:p>
          <a:p>
            <a:pPr marL="387350" lv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выполнения аудита; и</a:t>
            </a:r>
          </a:p>
          <a:p>
            <a:pPr marL="38735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Любые дополнительные требования или </a:t>
            </a:r>
            <a:r>
              <a:rPr lang="ru-RU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ограничения.</a:t>
            </a:r>
            <a:endParaRPr lang="ru-RU" sz="23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55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1" y="335280"/>
            <a:ext cx="11015344" cy="1950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6: Организация и планирование аудита финансовой отчетности</a:t>
            </a:r>
            <a:endParaRPr lang="ru-RU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3280" y="2631439"/>
            <a:ext cx="10659743" cy="396748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Вопросы: 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Планирование</a:t>
            </a:r>
          </a:p>
          <a:p>
            <a:pPr marL="514350" lvl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Предварительное планирование</a:t>
            </a:r>
          </a:p>
          <a:p>
            <a:pPr marL="514350" lvl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общей стратегии аудита</a:t>
            </a:r>
          </a:p>
          <a:p>
            <a:pPr marL="514350" lvl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плана аудита</a:t>
            </a:r>
          </a:p>
        </p:txBody>
      </p:sp>
    </p:spTree>
    <p:extLst>
      <p:ext uri="{BB962C8B-B14F-4D97-AF65-F5344CB8AC3E}">
        <p14:creationId xmlns:p14="http://schemas.microsoft.com/office/powerpoint/2010/main" val="3201260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2680" y="254000"/>
            <a:ext cx="9875520" cy="7416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6.4 </a:t>
            </a:r>
            <a:r>
              <a:rPr lang="ru-RU" sz="3200" b="1" i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ПЛАНА </a:t>
            </a:r>
            <a:r>
              <a:rPr lang="ru-RU" sz="3200" b="1" i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АУДИТА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995680"/>
            <a:ext cx="11938000" cy="285394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4445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стратегия аудита определяет масштаб сроки выполнения и направление аудита и руководит разработкой более детального плана аудита. В более детальном плане аудита рассматриваются различные аспекты, выявленные с помощью общей стратегии аудита, с учетом  необходимости достижения целей аудита путем эффективного использования ресурсов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445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</a:t>
            </a: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детального плана аудита является надлежащий ответ на идентифицированные и оцененные риски, что снижает аудиторский 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 </a:t>
            </a: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приемлемо 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низкого уровня.</a:t>
            </a:r>
            <a:endParaRPr lang="ru-RU" sz="2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22664158"/>
              </p:ext>
            </p:extLst>
          </p:nvPr>
        </p:nvGraphicFramePr>
        <p:xfrm>
          <a:off x="254000" y="3868928"/>
          <a:ext cx="11843512" cy="2906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3124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20692" cy="498348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pPr marL="0" indent="357188">
              <a:buNone/>
              <a:tabLst>
                <a:tab pos="447675" algn="l"/>
              </a:tabLs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стратегия аудита и планы аудита, в том числе значительные изменения, произведенные в процессе выполнения соглашения, должны быть представлены в документальной форме. Отсутствие документальной формы планирования ставит под сомнение само осуществление планирования. Отсутствие документов по планированию может означать, что аудит проведен не в соответствии с МСА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357188">
              <a:buNone/>
              <a:tabLst>
                <a:tab pos="447675" algn="l"/>
              </a:tabLst>
            </a:pPr>
            <a:r>
              <a:rPr lang="ru-RU" sz="2400" dirty="0"/>
              <a:t>Объем и форма документирования зависит от величины организации, сложности финансово – хозяйственной деятельности, существенности, объема документооборота, условий специфического соглашения </a:t>
            </a:r>
            <a:r>
              <a:rPr lang="ru-RU" sz="2400" dirty="0" smtClean="0"/>
              <a:t>аудита.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34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896" y="330201"/>
            <a:ext cx="10018713" cy="54356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Список использованной литературы: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955040"/>
            <a:ext cx="11663680" cy="570991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МСА 210 «Условия аудиторского соглашения»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МСА 220  «Контроль качества  аудита  исторической финансовой информации»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МСА 230 «Аудиторская документация»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МСА 300 «Планирования аудита финансовой отчетности»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МСА 315 «Знание субъекта и его среды»</a:t>
            </a:r>
          </a:p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Дюсембаев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К.Ш. аудит и анализ финансовой отчетности: Учеб. пособие. - Алматы: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Каржы-Каражат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1998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Никольская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Ю.П.,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Мерзликина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Аудит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., часть 1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от 20 ноября 1998 года № 304-I Об аудиторской деятельности 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(с 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изменениями и дополнениями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по состоянию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01.01.2022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http://www.audit.kz - сайт Палаты аудиторов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32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28601"/>
            <a:ext cx="10018713" cy="7772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6.1 </a:t>
            </a:r>
            <a:r>
              <a:rPr lang="ru-RU" sz="3600" dirty="0">
                <a:latin typeface="Arial Black" panose="020B0A04020102020204" pitchFamily="34" charset="0"/>
                <a:cs typeface="Arial" panose="020B0604020202020204" pitchFamily="34" charset="0"/>
              </a:rPr>
              <a:t>Планирование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60" y="1127761"/>
            <a:ext cx="11816080" cy="5535930"/>
          </a:xfrm>
          <a:solidFill>
            <a:schemeClr val="tx1">
              <a:lumMod val="95000"/>
            </a:schemeClr>
          </a:solidFill>
        </p:spPr>
        <p:txBody>
          <a:bodyPr>
            <a:noAutofit/>
          </a:bodyPr>
          <a:lstStyle/>
          <a:p>
            <a:pPr marL="0" indent="53975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целях обеспечения эффективности выполнения соглашения по аудиту, аудитор должен осуществлять планирование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аудита.</a:t>
            </a:r>
          </a:p>
          <a:p>
            <a:pPr marL="0" indent="53975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начальным этапом проведения аудита и заключается в разработке общего плана аудита с указанием ожидаемого объема, графиков и сроков проведения аудита, а также в разработке программы аудита, определяющей объем, виды и последовательность осуществления аудиторских процедур, необходимых для формирования объективного и обоснованного мнения о финансовой отчетности клиента. </a:t>
            </a:r>
          </a:p>
          <a:p>
            <a:pPr marL="0" indent="53975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подразумевает глубокое изучение деятельности клиента, оценку вероятности наличия существенных искажений в бухгалтерском учете и отчетности и организацию эффективного проведения аудита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53975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МСА 300 устанавливает принципы планирования аудита финансовой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отчетности.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9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678223"/>
              </p:ext>
            </p:extLst>
          </p:nvPr>
        </p:nvGraphicFramePr>
        <p:xfrm>
          <a:off x="355600" y="173736"/>
          <a:ext cx="11440160" cy="6511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659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328" y="283464"/>
            <a:ext cx="11212004" cy="6203696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Планирование осуществляется на протяжении всего аудита, с начала и до его завершения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стадии 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изучения выявляются области, значимые для аудита, и оценивается эффективность системы внутреннего контроля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стадии оценки устанавливается приемлемый уровень существенности, изучается и оценивается аудиторский риск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планировании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аудита выделяются три основные этапа работы: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предварительное планирование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 составление общей стратегии аудита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 составление плана аудита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880" y="243840"/>
            <a:ext cx="11216640" cy="1117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  Предварительное планирование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463040"/>
            <a:ext cx="11602720" cy="516128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pPr indent="4921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этапе предварительного планирования группа по проекту должна понять и документально отразить систему бухучёта и внутреннего контроля.</a:t>
            </a:r>
          </a:p>
          <a:p>
            <a:pPr indent="4921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 по проекту должна подготовить и задокументировать ответы на обобщённые вопросы о существовании подходящих общих средств контроля в системах бухгалтерского учёта и внутреннего контроля.</a:t>
            </a:r>
          </a:p>
          <a:p>
            <a:pPr indent="4921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предварительного планирования необходимо:</a:t>
            </a:r>
          </a:p>
          <a:p>
            <a:pPr lvl="0" indent="4921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понять основные операционные циклы; </a:t>
            </a:r>
          </a:p>
          <a:p>
            <a:pPr lvl="0" indent="4921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знать о мошеннической деятельности в течение года;</a:t>
            </a:r>
          </a:p>
          <a:p>
            <a:pPr lvl="0" indent="4921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выявить участки, где могут быть существенные искажения; </a:t>
            </a:r>
          </a:p>
          <a:p>
            <a:pPr lvl="0" indent="4921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знать о прекращении применения средств внутреннего контроля в течение года;</a:t>
            </a:r>
          </a:p>
          <a:p>
            <a:pPr lvl="0" indent="4921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соответствующим образом задокументировать вышеназванные вопросы.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58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380" y="262805"/>
            <a:ext cx="10956100" cy="80704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  Предварительное планирование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158" y="1069849"/>
            <a:ext cx="11210544" cy="3148923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ru-RU" dirty="0"/>
              <a:t>Предварительно аудитор выполняет следующие </a:t>
            </a:r>
            <a:r>
              <a:rPr lang="ru-RU" dirty="0" smtClean="0"/>
              <a:t>действия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520633"/>
              </p:ext>
            </p:extLst>
          </p:nvPr>
        </p:nvGraphicFramePr>
        <p:xfrm>
          <a:off x="164593" y="1814914"/>
          <a:ext cx="11942064" cy="49425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49459"/>
                <a:gridCol w="3648690"/>
                <a:gridCol w="7543915"/>
              </a:tblGrid>
              <a:tr h="45976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</a:tr>
              <a:tr h="183907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Процедуры по продолжению отношений с клиентом и специфическому соглашению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Рассматриваются в течение выполнения соглашения по аудиту по мере   </a:t>
                      </a:r>
                      <a:r>
                        <a:rPr lang="ru-RU" dirty="0" smtClean="0"/>
                        <a:t>возникновения новых условий и изменений обстоятельств. Первоначальные процедуры выполняются до завершения значительных работ по текущему соглашению по аудиту. </a:t>
                      </a:r>
                      <a:endParaRPr lang="ru-RU" dirty="0"/>
                    </a:p>
                  </a:txBody>
                  <a:tcPr/>
                </a:tc>
              </a:tr>
              <a:tr h="183907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соответствия этическим принципам, в том числе принципа независимости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Рассматриваются в течение выполнения соглашения по аудиту по мере </a:t>
                      </a:r>
                      <a:r>
                        <a:rPr lang="ru-RU" dirty="0" smtClean="0"/>
                        <a:t>возникновения новых условий и изменений обстоятельств. Первоначальные процедуры выполняются до завершения значительных работ по текущему соглашению по аудиту.</a:t>
                      </a:r>
                      <a:endParaRPr lang="ru-RU" dirty="0"/>
                    </a:p>
                  </a:txBody>
                  <a:tcPr/>
                </a:tc>
              </a:tr>
              <a:tr h="80459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Изучение условий соглашения (договора)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Выполняется в начале работы текущего соглашения по аудиту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94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916" y="539496"/>
            <a:ext cx="10946956" cy="5879592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pPr marL="0" indent="630238">
              <a:buNone/>
              <a:tabLst>
                <a:tab pos="539750" algn="l"/>
              </a:tabLs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Выполнение перечисленных действий дают возможность удостовериться в том, что планирование аудита проведено с учетом следующих обстоятельств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630238">
              <a:buNone/>
              <a:tabLst>
                <a:tab pos="539750" algn="l"/>
              </a:tabLs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‐ аудитор должен соблюдать принцип независимости и иметь способность выполнить соглашение;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630238">
              <a:buNone/>
              <a:tabLst>
                <a:tab pos="539750" algn="l"/>
              </a:tabLs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‐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отсутствуют сомнения в честности руководства организации; ‐ отсутствуют проблемы во взаимопонимании с клиентом относительно условий соглашения.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630238">
              <a:buNone/>
              <a:tabLst>
                <a:tab pos="539750" algn="l"/>
              </a:tabLs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Аудитор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должен разработать и документально оформить общий план аудита. В плане описывается предполагаемый объем работ и порядок проведения аудита. План аудита должен быть достаточно подробно изложен, для того, чтобы служить руководством. Форма и содержание плана может изменяться в зависимости от размера субъекта, сложности аудита, конкретной методологии и технологии, применяемой аудитором.</a:t>
            </a:r>
          </a:p>
        </p:txBody>
      </p:sp>
    </p:spTree>
    <p:extLst>
      <p:ext uri="{BB962C8B-B14F-4D97-AF65-F5344CB8AC3E}">
        <p14:creationId xmlns:p14="http://schemas.microsoft.com/office/powerpoint/2010/main" val="2560016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320"/>
            <a:ext cx="9875520" cy="10363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6.3 </a:t>
            </a:r>
            <a:r>
              <a:rPr lang="ru-RU" sz="32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ОБЩЕЙ СТРАТЕГИИ </a:t>
            </a:r>
            <a:r>
              <a:rPr lang="ru-RU" sz="32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АУДИТА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840" y="1391920"/>
            <a:ext cx="11419840" cy="5100320"/>
          </a:xfrm>
          <a:solidFill>
            <a:schemeClr val="tx1">
              <a:lumMod val="95000"/>
            </a:schemeClr>
          </a:solidFill>
        </p:spPr>
        <p:txBody>
          <a:bodyPr>
            <a:noAutofit/>
          </a:bodyPr>
          <a:lstStyle/>
          <a:p>
            <a:pPr marL="4445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Политика, предусмотренная МСА: МСА 300 «Планирование»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lvl="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Аудитору 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планировать свою работу так, чтобы аудит был выполнен эффективно.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lvl="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 должен определить общую стратегию аудита, которая устанавливает масштаб, сроки выполнения и направление аудита и служит ориентиром при разработке плана аудита.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является важным процессом, гарантирующим, что соглашение выполняется эффективно и что аудиторский риск уменьшен до приемлемо низкого уровня. </a:t>
            </a:r>
          </a:p>
          <a:p>
            <a:pPr marL="44450" indent="4937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аудита не является обособленной фазой аудита. Это непрерывный и повторяющийся процесс, который начинается сразу после завершения предыдущего аудита и продолжается вплоть до завершения текущего аудита.</a:t>
            </a:r>
          </a:p>
        </p:txBody>
      </p:sp>
    </p:spTree>
    <p:extLst>
      <p:ext uri="{BB962C8B-B14F-4D97-AF65-F5344CB8AC3E}">
        <p14:creationId xmlns:p14="http://schemas.microsoft.com/office/powerpoint/2010/main" val="243284752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91</TotalTime>
  <Words>2125</Words>
  <Application>Microsoft Office PowerPoint</Application>
  <PresentationFormat>Широкоэкранный</PresentationFormat>
  <Paragraphs>164</Paragraphs>
  <Slides>22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Arial Black</vt:lpstr>
      <vt:lpstr>Calibri</vt:lpstr>
      <vt:lpstr>Century Gothic</vt:lpstr>
      <vt:lpstr>Courier New</vt:lpstr>
      <vt:lpstr>Symbol</vt:lpstr>
      <vt:lpstr>Times New Roman</vt:lpstr>
      <vt:lpstr>Wingdings</vt:lpstr>
      <vt:lpstr>Wingdings 3</vt:lpstr>
      <vt:lpstr>Сектор</vt:lpstr>
      <vt:lpstr>КАЗАХСКИЙ НАЦИОНАЛЬНЫЙ УНИВЕРСИТЕТ ИМ. АЛЬ-ФАРАБИ</vt:lpstr>
      <vt:lpstr> Тема 6: Организация и планирование аудита финансовой отчетности</vt:lpstr>
      <vt:lpstr>6.1 Планирование </vt:lpstr>
      <vt:lpstr>Презентация PowerPoint</vt:lpstr>
      <vt:lpstr>Презентация PowerPoint</vt:lpstr>
      <vt:lpstr>6.2  Предварительное планирование</vt:lpstr>
      <vt:lpstr>6.2  Предварительное планирование</vt:lpstr>
      <vt:lpstr>Презентация PowerPoint</vt:lpstr>
      <vt:lpstr>6.3 ПОДГОТОВКА ОБЩЕЙ СТРАТЕГИИ АУДИТА</vt:lpstr>
      <vt:lpstr>Презентация PowerPoint</vt:lpstr>
      <vt:lpstr>Презентация PowerPoint</vt:lpstr>
      <vt:lpstr>Шаги, предпринимаемые при разработке общего плана и стратегии, включают:   </vt:lpstr>
      <vt:lpstr>Шаг 1 . В качестве первого шага необходимо установить масштаб соглашения, требования к отчетам и любые значительные изменения, которые имели место после завершения последнего соглашения. Некоторые факторы, которые необходимо рассмотреть, изложены в нижней таблице</vt:lpstr>
      <vt:lpstr>Шаг 2 – Оценить риски существенных искажений на уровне финансовой отчетности </vt:lpstr>
      <vt:lpstr>Шаг 3 – Разработка общей стратегий В качестве следующего шага необходимо проанализировать всю полученную (при выполнении Шага 1 и Шага 2) информацию о субъекте и оцененные риски, чтобы разработать общую стратегию аудита для выполнения соглашения.  Общая стратегия аудита устанавливает масштаб, сроки выполнения, и подход к аудиту, а также направляет разработку более детального плана аудита, который показан в нижней.  </vt:lpstr>
      <vt:lpstr>Презентация PowerPoint</vt:lpstr>
      <vt:lpstr> Шаг 4 – Разработка плана по управлению ресурсами Заключительный шаг при разработке общей стратегии аудита должен установить характер, сроки выполнения, и масштаб ресурсов, необходимых для выполнения соглашения, указанных ниже: </vt:lpstr>
      <vt:lpstr>Презентация PowerPoint</vt:lpstr>
      <vt:lpstr>Презентация PowerPoint</vt:lpstr>
      <vt:lpstr>6.4 ПОДГОТОВКА ПЛАНА АУДИТА</vt:lpstr>
      <vt:lpstr>Презентация PowerPoint</vt:lpstr>
      <vt:lpstr>Список использованной литературы: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УНИВЕРСИТЕТ ИМ. АЛЬ-ФАРАБИ</dc:title>
  <dc:creator>Бакыт</dc:creator>
  <cp:lastModifiedBy>Бакыт</cp:lastModifiedBy>
  <cp:revision>10</cp:revision>
  <dcterms:created xsi:type="dcterms:W3CDTF">2024-01-09T15:29:28Z</dcterms:created>
  <dcterms:modified xsi:type="dcterms:W3CDTF">2024-01-09T17:00:31Z</dcterms:modified>
</cp:coreProperties>
</file>